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1"/>
  </p:notesMasterIdLst>
  <p:sldIdLst>
    <p:sldId id="256" r:id="rId2"/>
    <p:sldId id="260" r:id="rId3"/>
    <p:sldId id="258" r:id="rId4"/>
    <p:sldId id="261" r:id="rId5"/>
    <p:sldId id="262" r:id="rId6"/>
    <p:sldId id="263" r:id="rId7"/>
    <p:sldId id="271" r:id="rId8"/>
    <p:sldId id="272" r:id="rId9"/>
    <p:sldId id="266" r:id="rId10"/>
    <p:sldId id="264" r:id="rId11"/>
    <p:sldId id="265" r:id="rId12"/>
    <p:sldId id="267" r:id="rId13"/>
    <p:sldId id="268" r:id="rId14"/>
    <p:sldId id="269" r:id="rId15"/>
    <p:sldId id="270" r:id="rId16"/>
    <p:sldId id="273" r:id="rId17"/>
    <p:sldId id="274" r:id="rId18"/>
    <p:sldId id="275" r:id="rId19"/>
    <p:sldId id="276" r:id="rId20"/>
    <p:sldId id="277" r:id="rId21"/>
    <p:sldId id="278" r:id="rId22"/>
    <p:sldId id="279" r:id="rId23"/>
    <p:sldId id="280" r:id="rId24"/>
    <p:sldId id="283" r:id="rId25"/>
    <p:sldId id="281" r:id="rId26"/>
    <p:sldId id="282" r:id="rId27"/>
    <p:sldId id="284" r:id="rId28"/>
    <p:sldId id="286" r:id="rId29"/>
    <p:sldId id="259" r:id="rId30"/>
  </p:sldIdLst>
  <p:sldSz cx="17340263"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4000" b="0" i="0" u="none" strike="noStrike" cap="none" spc="0" normalizeH="0" baseline="0">
        <a:ln>
          <a:noFill/>
        </a:ln>
        <a:solidFill>
          <a:srgbClr val="858585"/>
        </a:solidFill>
        <a:effectLst/>
        <a:uFillTx/>
        <a:latin typeface="+mn-lt"/>
        <a:ea typeface="+mn-ea"/>
        <a:cs typeface="+mn-cs"/>
        <a:sym typeface="Marker Felt"/>
      </a:defRPr>
    </a:lvl1pPr>
    <a:lvl2pPr marL="0" marR="0" indent="0" algn="ctr" defTabSz="584200" rtl="0" fontAlgn="auto" latinLnBrk="0" hangingPunct="0">
      <a:lnSpc>
        <a:spcPct val="100000"/>
      </a:lnSpc>
      <a:spcBef>
        <a:spcPts val="0"/>
      </a:spcBef>
      <a:spcAft>
        <a:spcPts val="0"/>
      </a:spcAft>
      <a:buClrTx/>
      <a:buSzTx/>
      <a:buFontTx/>
      <a:buNone/>
      <a:tabLst/>
      <a:defRPr kumimoji="0" sz="4000" b="0" i="0" u="none" strike="noStrike" cap="none" spc="0" normalizeH="0" baseline="0">
        <a:ln>
          <a:noFill/>
        </a:ln>
        <a:solidFill>
          <a:srgbClr val="858585"/>
        </a:solidFill>
        <a:effectLst/>
        <a:uFillTx/>
        <a:latin typeface="+mn-lt"/>
        <a:ea typeface="+mn-ea"/>
        <a:cs typeface="+mn-cs"/>
        <a:sym typeface="Marker Felt"/>
      </a:defRPr>
    </a:lvl2pPr>
    <a:lvl3pPr marL="0" marR="0" indent="0" algn="ctr" defTabSz="584200" rtl="0" fontAlgn="auto" latinLnBrk="0" hangingPunct="0">
      <a:lnSpc>
        <a:spcPct val="100000"/>
      </a:lnSpc>
      <a:spcBef>
        <a:spcPts val="0"/>
      </a:spcBef>
      <a:spcAft>
        <a:spcPts val="0"/>
      </a:spcAft>
      <a:buClrTx/>
      <a:buSzTx/>
      <a:buFontTx/>
      <a:buNone/>
      <a:tabLst/>
      <a:defRPr kumimoji="0" sz="4000" b="0" i="0" u="none" strike="noStrike" cap="none" spc="0" normalizeH="0" baseline="0">
        <a:ln>
          <a:noFill/>
        </a:ln>
        <a:solidFill>
          <a:srgbClr val="858585"/>
        </a:solidFill>
        <a:effectLst/>
        <a:uFillTx/>
        <a:latin typeface="+mn-lt"/>
        <a:ea typeface="+mn-ea"/>
        <a:cs typeface="+mn-cs"/>
        <a:sym typeface="Marker Felt"/>
      </a:defRPr>
    </a:lvl3pPr>
    <a:lvl4pPr marL="0" marR="0" indent="0" algn="ctr" defTabSz="584200" rtl="0" fontAlgn="auto" latinLnBrk="0" hangingPunct="0">
      <a:lnSpc>
        <a:spcPct val="100000"/>
      </a:lnSpc>
      <a:spcBef>
        <a:spcPts val="0"/>
      </a:spcBef>
      <a:spcAft>
        <a:spcPts val="0"/>
      </a:spcAft>
      <a:buClrTx/>
      <a:buSzTx/>
      <a:buFontTx/>
      <a:buNone/>
      <a:tabLst/>
      <a:defRPr kumimoji="0" sz="4000" b="0" i="0" u="none" strike="noStrike" cap="none" spc="0" normalizeH="0" baseline="0">
        <a:ln>
          <a:noFill/>
        </a:ln>
        <a:solidFill>
          <a:srgbClr val="858585"/>
        </a:solidFill>
        <a:effectLst/>
        <a:uFillTx/>
        <a:latin typeface="+mn-lt"/>
        <a:ea typeface="+mn-ea"/>
        <a:cs typeface="+mn-cs"/>
        <a:sym typeface="Marker Felt"/>
      </a:defRPr>
    </a:lvl4pPr>
    <a:lvl5pPr marL="0" marR="0" indent="0" algn="ctr" defTabSz="584200" rtl="0" fontAlgn="auto" latinLnBrk="0" hangingPunct="0">
      <a:lnSpc>
        <a:spcPct val="100000"/>
      </a:lnSpc>
      <a:spcBef>
        <a:spcPts val="0"/>
      </a:spcBef>
      <a:spcAft>
        <a:spcPts val="0"/>
      </a:spcAft>
      <a:buClrTx/>
      <a:buSzTx/>
      <a:buFontTx/>
      <a:buNone/>
      <a:tabLst/>
      <a:defRPr kumimoji="0" sz="4000" b="0" i="0" u="none" strike="noStrike" cap="none" spc="0" normalizeH="0" baseline="0">
        <a:ln>
          <a:noFill/>
        </a:ln>
        <a:solidFill>
          <a:srgbClr val="858585"/>
        </a:solidFill>
        <a:effectLst/>
        <a:uFillTx/>
        <a:latin typeface="+mn-lt"/>
        <a:ea typeface="+mn-ea"/>
        <a:cs typeface="+mn-cs"/>
        <a:sym typeface="Marker Felt"/>
      </a:defRPr>
    </a:lvl5pPr>
    <a:lvl6pPr marL="0" marR="0" indent="0" algn="ctr" defTabSz="584200" rtl="0" fontAlgn="auto" latinLnBrk="0" hangingPunct="0">
      <a:lnSpc>
        <a:spcPct val="100000"/>
      </a:lnSpc>
      <a:spcBef>
        <a:spcPts val="0"/>
      </a:spcBef>
      <a:spcAft>
        <a:spcPts val="0"/>
      </a:spcAft>
      <a:buClrTx/>
      <a:buSzTx/>
      <a:buFontTx/>
      <a:buNone/>
      <a:tabLst/>
      <a:defRPr kumimoji="0" sz="4000" b="0" i="0" u="none" strike="noStrike" cap="none" spc="0" normalizeH="0" baseline="0">
        <a:ln>
          <a:noFill/>
        </a:ln>
        <a:solidFill>
          <a:srgbClr val="858585"/>
        </a:solidFill>
        <a:effectLst/>
        <a:uFillTx/>
        <a:latin typeface="+mn-lt"/>
        <a:ea typeface="+mn-ea"/>
        <a:cs typeface="+mn-cs"/>
        <a:sym typeface="Marker Felt"/>
      </a:defRPr>
    </a:lvl6pPr>
    <a:lvl7pPr marL="0" marR="0" indent="0" algn="ctr" defTabSz="584200" rtl="0" fontAlgn="auto" latinLnBrk="0" hangingPunct="0">
      <a:lnSpc>
        <a:spcPct val="100000"/>
      </a:lnSpc>
      <a:spcBef>
        <a:spcPts val="0"/>
      </a:spcBef>
      <a:spcAft>
        <a:spcPts val="0"/>
      </a:spcAft>
      <a:buClrTx/>
      <a:buSzTx/>
      <a:buFontTx/>
      <a:buNone/>
      <a:tabLst/>
      <a:defRPr kumimoji="0" sz="4000" b="0" i="0" u="none" strike="noStrike" cap="none" spc="0" normalizeH="0" baseline="0">
        <a:ln>
          <a:noFill/>
        </a:ln>
        <a:solidFill>
          <a:srgbClr val="858585"/>
        </a:solidFill>
        <a:effectLst/>
        <a:uFillTx/>
        <a:latin typeface="+mn-lt"/>
        <a:ea typeface="+mn-ea"/>
        <a:cs typeface="+mn-cs"/>
        <a:sym typeface="Marker Felt"/>
      </a:defRPr>
    </a:lvl7pPr>
    <a:lvl8pPr marL="0" marR="0" indent="0" algn="ctr" defTabSz="584200" rtl="0" fontAlgn="auto" latinLnBrk="0" hangingPunct="0">
      <a:lnSpc>
        <a:spcPct val="100000"/>
      </a:lnSpc>
      <a:spcBef>
        <a:spcPts val="0"/>
      </a:spcBef>
      <a:spcAft>
        <a:spcPts val="0"/>
      </a:spcAft>
      <a:buClrTx/>
      <a:buSzTx/>
      <a:buFontTx/>
      <a:buNone/>
      <a:tabLst/>
      <a:defRPr kumimoji="0" sz="4000" b="0" i="0" u="none" strike="noStrike" cap="none" spc="0" normalizeH="0" baseline="0">
        <a:ln>
          <a:noFill/>
        </a:ln>
        <a:solidFill>
          <a:srgbClr val="858585"/>
        </a:solidFill>
        <a:effectLst/>
        <a:uFillTx/>
        <a:latin typeface="+mn-lt"/>
        <a:ea typeface="+mn-ea"/>
        <a:cs typeface="+mn-cs"/>
        <a:sym typeface="Marker Felt"/>
      </a:defRPr>
    </a:lvl8pPr>
    <a:lvl9pPr marL="0" marR="0" indent="0" algn="ctr" defTabSz="584200" rtl="0" fontAlgn="auto" latinLnBrk="0" hangingPunct="0">
      <a:lnSpc>
        <a:spcPct val="100000"/>
      </a:lnSpc>
      <a:spcBef>
        <a:spcPts val="0"/>
      </a:spcBef>
      <a:spcAft>
        <a:spcPts val="0"/>
      </a:spcAft>
      <a:buClrTx/>
      <a:buSzTx/>
      <a:buFontTx/>
      <a:buNone/>
      <a:tabLst/>
      <a:defRPr kumimoji="0" sz="4000" b="0" i="0" u="none" strike="noStrike" cap="none" spc="0" normalizeH="0" baseline="0">
        <a:ln>
          <a:noFill/>
        </a:ln>
        <a:solidFill>
          <a:srgbClr val="858585"/>
        </a:solidFill>
        <a:effectLst/>
        <a:uFillTx/>
        <a:latin typeface="+mn-lt"/>
        <a:ea typeface="+mn-ea"/>
        <a:cs typeface="+mn-cs"/>
        <a:sym typeface="Marker Felt"/>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858585"/>
        </a:fontRef>
        <a:srgbClr val="858585"/>
      </a:tcTxStyle>
      <a:tcStyle>
        <a:tcBdr>
          <a:left>
            <a:ln w="12700" cap="flat">
              <a:solidFill>
                <a:srgbClr val="4780AA"/>
              </a:solidFill>
              <a:prstDash val="solid"/>
              <a:miter lim="400000"/>
            </a:ln>
          </a:left>
          <a:right>
            <a:ln w="12700" cap="flat">
              <a:solidFill>
                <a:srgbClr val="4780AA"/>
              </a:solidFill>
              <a:prstDash val="solid"/>
              <a:miter lim="400000"/>
            </a:ln>
          </a:right>
          <a:top>
            <a:ln w="12700" cap="flat">
              <a:solidFill>
                <a:srgbClr val="4780AA"/>
              </a:solidFill>
              <a:prstDash val="solid"/>
              <a:miter lim="400000"/>
            </a:ln>
          </a:top>
          <a:bottom>
            <a:ln w="12700" cap="flat">
              <a:solidFill>
                <a:srgbClr val="4780AA"/>
              </a:solidFill>
              <a:prstDash val="solid"/>
              <a:miter lim="400000"/>
            </a:ln>
          </a:bottom>
          <a:insideH>
            <a:ln w="12700" cap="flat">
              <a:solidFill>
                <a:srgbClr val="4780AA"/>
              </a:solidFill>
              <a:prstDash val="solid"/>
              <a:miter lim="400000"/>
            </a:ln>
          </a:insideH>
          <a:insideV>
            <a:ln w="12700" cap="flat">
              <a:solidFill>
                <a:srgbClr val="4780AA"/>
              </a:solidFill>
              <a:prstDash val="solid"/>
              <a:miter lim="400000"/>
            </a:ln>
          </a:insideV>
        </a:tcBdr>
        <a:fill>
          <a:noFill/>
        </a:fill>
      </a:tcStyle>
    </a:wholeTbl>
    <a:band2H>
      <a:tcTxStyle/>
      <a:tcStyle>
        <a:tcBdr/>
        <a:fill>
          <a:solidFill>
            <a:srgbClr val="B9C4C8">
              <a:alpha val="30000"/>
            </a:srgbClr>
          </a:solidFill>
        </a:fill>
      </a:tcStyle>
    </a:band2H>
    <a:firstCol>
      <a:tcTxStyle b="off" i="off">
        <a:fontRef idx="minor">
          <a:srgbClr val="FFFFFF"/>
        </a:fontRef>
        <a:srgbClr val="FFFFFF"/>
      </a:tcTxStyle>
      <a:tcStyle>
        <a:tcBdr>
          <a:left>
            <a:ln w="12700" cap="flat">
              <a:solidFill>
                <a:srgbClr val="4780AA"/>
              </a:solidFill>
              <a:prstDash val="solid"/>
              <a:miter lim="400000"/>
            </a:ln>
          </a:left>
          <a:right>
            <a:ln w="12700" cap="flat">
              <a:solidFill>
                <a:srgbClr val="4780AA"/>
              </a:solidFill>
              <a:prstDash val="solid"/>
              <a:miter lim="400000"/>
            </a:ln>
          </a:right>
          <a:top>
            <a:ln w="12700" cap="flat">
              <a:solidFill>
                <a:srgbClr val="4780AA"/>
              </a:solidFill>
              <a:prstDash val="solid"/>
              <a:miter lim="400000"/>
            </a:ln>
          </a:top>
          <a:bottom>
            <a:ln w="12700" cap="flat">
              <a:solidFill>
                <a:srgbClr val="4780AA"/>
              </a:solidFill>
              <a:prstDash val="solid"/>
              <a:miter lim="400000"/>
            </a:ln>
          </a:bottom>
          <a:insideH>
            <a:ln w="12700" cap="flat">
              <a:solidFill>
                <a:srgbClr val="4780AA"/>
              </a:solidFill>
              <a:prstDash val="solid"/>
              <a:miter lim="400000"/>
            </a:ln>
          </a:insideH>
          <a:insideV>
            <a:ln w="12700" cap="flat">
              <a:solidFill>
                <a:srgbClr val="4780AA"/>
              </a:solidFill>
              <a:prstDash val="solid"/>
              <a:miter lim="400000"/>
            </a:ln>
          </a:insideV>
        </a:tcBdr>
        <a:fill>
          <a:solidFill>
            <a:schemeClr val="accent1">
              <a:hueOff val="-313507"/>
              <a:satOff val="34334"/>
              <a:lumOff val="-8266"/>
              <a:alpha val="62000"/>
            </a:schemeClr>
          </a:solidFill>
        </a:fill>
      </a:tcStyle>
    </a:firstCol>
    <a:lastRow>
      <a:tcTxStyle b="off" i="off">
        <a:fontRef idx="minor">
          <a:srgbClr val="45A7DE"/>
        </a:fontRef>
        <a:srgbClr val="45A7DE"/>
      </a:tcTxStyle>
      <a:tcStyle>
        <a:tcBdr>
          <a:left>
            <a:ln w="12700" cap="flat">
              <a:solidFill>
                <a:srgbClr val="4780AA"/>
              </a:solidFill>
              <a:prstDash val="solid"/>
              <a:miter lim="400000"/>
            </a:ln>
          </a:left>
          <a:right>
            <a:ln w="12700" cap="flat">
              <a:solidFill>
                <a:srgbClr val="4780AA"/>
              </a:solidFill>
              <a:prstDash val="solid"/>
              <a:miter lim="400000"/>
            </a:ln>
          </a:right>
          <a:top>
            <a:ln w="25400" cap="flat">
              <a:solidFill>
                <a:srgbClr val="4780AA"/>
              </a:solidFill>
              <a:prstDash val="solid"/>
              <a:miter lim="400000"/>
            </a:ln>
          </a:top>
          <a:bottom>
            <a:ln w="12700" cap="flat">
              <a:solidFill>
                <a:srgbClr val="4780AA"/>
              </a:solidFill>
              <a:prstDash val="solid"/>
              <a:miter lim="400000"/>
            </a:ln>
          </a:bottom>
          <a:insideH>
            <a:ln w="12700" cap="flat">
              <a:solidFill>
                <a:srgbClr val="4780AA"/>
              </a:solidFill>
              <a:prstDash val="solid"/>
              <a:miter lim="400000"/>
            </a:ln>
          </a:insideH>
          <a:insideV>
            <a:ln w="12700" cap="flat">
              <a:solidFill>
                <a:srgbClr val="4780AA"/>
              </a:solidFill>
              <a:prstDash val="solid"/>
              <a:miter lim="400000"/>
            </a:ln>
          </a:insideV>
        </a:tcBdr>
        <a:fill>
          <a:noFill/>
        </a:fill>
      </a:tcStyle>
    </a:lastRow>
    <a:firstRow>
      <a:tcTxStyle b="off" i="off">
        <a:fontRef idx="minor">
          <a:srgbClr val="FFFFFF"/>
        </a:fontRef>
        <a:srgbClr val="FFFFFF"/>
      </a:tcTxStyle>
      <a:tcStyle>
        <a:tcBdr>
          <a:left>
            <a:ln w="12700" cap="flat">
              <a:solidFill>
                <a:srgbClr val="4780AA"/>
              </a:solidFill>
              <a:prstDash val="solid"/>
              <a:miter lim="400000"/>
            </a:ln>
          </a:left>
          <a:right>
            <a:ln w="12700" cap="flat">
              <a:solidFill>
                <a:srgbClr val="4780AA"/>
              </a:solidFill>
              <a:prstDash val="solid"/>
              <a:miter lim="400000"/>
            </a:ln>
          </a:right>
          <a:top>
            <a:ln w="12700" cap="flat">
              <a:solidFill>
                <a:srgbClr val="4780AA"/>
              </a:solidFill>
              <a:prstDash val="solid"/>
              <a:miter lim="400000"/>
            </a:ln>
          </a:top>
          <a:bottom>
            <a:ln w="12700" cap="flat">
              <a:solidFill>
                <a:srgbClr val="4780AA"/>
              </a:solidFill>
              <a:prstDash val="solid"/>
              <a:miter lim="400000"/>
            </a:ln>
          </a:bottom>
          <a:insideH>
            <a:ln w="12700" cap="flat">
              <a:solidFill>
                <a:srgbClr val="4780AA"/>
              </a:solidFill>
              <a:prstDash val="solid"/>
              <a:miter lim="400000"/>
            </a:ln>
          </a:insideH>
          <a:insideV>
            <a:ln w="12700" cap="flat">
              <a:solidFill>
                <a:srgbClr val="4780AA"/>
              </a:solidFill>
              <a:prstDash val="solid"/>
              <a:miter lim="400000"/>
            </a:ln>
          </a:insideV>
        </a:tcBdr>
        <a:fill>
          <a:solidFill>
            <a:schemeClr val="accent1">
              <a:hueOff val="-313507"/>
              <a:satOff val="34334"/>
              <a:lumOff val="-8266"/>
              <a:alpha val="62000"/>
            </a:schemeClr>
          </a:solidFill>
        </a:fill>
      </a:tcStyle>
    </a:firstRow>
  </a:tblStyle>
  <a:tblStyle styleId="{C7B018BB-80A7-4F77-B60F-C8B233D01FF8}" styleName="">
    <a:tblBg/>
    <a:wholeTbl>
      <a:tcTxStyle b="off" i="off">
        <a:fontRef idx="minor">
          <a:srgbClr val="858585"/>
        </a:fontRef>
        <a:srgbClr val="858585"/>
      </a:tcTxStyle>
      <a:tcStyle>
        <a:tcBdr>
          <a:left>
            <a:ln w="12700" cap="flat">
              <a:noFill/>
              <a:miter lim="400000"/>
            </a:ln>
          </a:left>
          <a:right>
            <a:ln w="12700" cap="flat">
              <a:noFill/>
              <a:miter lim="400000"/>
            </a:ln>
          </a:right>
          <a:top>
            <a:ln w="25400" cap="flat">
              <a:solidFill>
                <a:schemeClr val="accent1">
                  <a:hueOff val="-313507"/>
                  <a:satOff val="34334"/>
                  <a:lumOff val="-8266"/>
                  <a:alpha val="62000"/>
                </a:schemeClr>
              </a:solidFill>
              <a:prstDash val="solid"/>
              <a:miter lim="400000"/>
            </a:ln>
          </a:top>
          <a:bottom>
            <a:ln w="25400" cap="flat">
              <a:solidFill>
                <a:schemeClr val="accent1">
                  <a:hueOff val="-313507"/>
                  <a:satOff val="34334"/>
                  <a:lumOff val="-8266"/>
                  <a:alpha val="62000"/>
                </a:schemeClr>
              </a:solidFill>
              <a:prstDash val="solid"/>
              <a:miter lim="400000"/>
            </a:ln>
          </a:bottom>
          <a:insideH>
            <a:ln w="25400" cap="flat">
              <a:solidFill>
                <a:schemeClr val="accent1">
                  <a:hueOff val="-313507"/>
                  <a:satOff val="34334"/>
                  <a:lumOff val="-8266"/>
                  <a:alpha val="62000"/>
                </a:schemeClr>
              </a:solidFill>
              <a:prstDash val="solid"/>
              <a:miter lim="400000"/>
            </a:ln>
          </a:insideH>
          <a:insideV>
            <a:ln w="12700" cap="flat">
              <a:noFill/>
              <a:miter lim="400000"/>
            </a:ln>
          </a:insideV>
        </a:tcBdr>
        <a:fill>
          <a:noFill/>
        </a:fill>
      </a:tcStyle>
    </a:wholeTbl>
    <a:band2H>
      <a:tcTxStyle/>
      <a:tcStyle>
        <a:tcBdr/>
        <a:fill>
          <a:solidFill>
            <a:schemeClr val="accent1">
              <a:hueOff val="-313507"/>
              <a:satOff val="34334"/>
              <a:lumOff val="-8266"/>
              <a:alpha val="10000"/>
            </a:schemeClr>
          </a:solidFill>
        </a:fill>
      </a:tcStyle>
    </a:band2H>
    <a:firstCol>
      <a:tcTxStyle b="off" i="off">
        <a:fontRef idx="minor">
          <a:srgbClr val="FFFFFF"/>
        </a:fontRef>
        <a:srgbClr val="FFFFFF"/>
      </a:tcTxStyle>
      <a:tcStyle>
        <a:tcBdr>
          <a:left>
            <a:ln w="12700" cap="flat">
              <a:noFill/>
              <a:miter lim="400000"/>
            </a:ln>
          </a:left>
          <a:right>
            <a:ln w="12700" cap="flat">
              <a:noFill/>
              <a:miter lim="400000"/>
            </a:ln>
          </a:right>
          <a:top>
            <a:ln w="25400" cap="flat">
              <a:solidFill>
                <a:schemeClr val="accent1">
                  <a:hueOff val="-313507"/>
                  <a:satOff val="34334"/>
                  <a:lumOff val="-8266"/>
                  <a:alpha val="62000"/>
                </a:schemeClr>
              </a:solidFill>
              <a:prstDash val="solid"/>
              <a:miter lim="400000"/>
            </a:ln>
          </a:top>
          <a:bottom>
            <a:ln w="25400" cap="flat">
              <a:solidFill>
                <a:schemeClr val="accent1">
                  <a:hueOff val="-313507"/>
                  <a:satOff val="34334"/>
                  <a:lumOff val="-8266"/>
                  <a:alpha val="62000"/>
                </a:schemeClr>
              </a:solidFill>
              <a:prstDash val="solid"/>
              <a:miter lim="400000"/>
            </a:ln>
          </a:bottom>
          <a:insideH>
            <a:ln w="25400" cap="flat">
              <a:solidFill>
                <a:schemeClr val="accent1">
                  <a:hueOff val="-313507"/>
                  <a:satOff val="34334"/>
                  <a:lumOff val="-8266"/>
                  <a:alpha val="62000"/>
                </a:schemeClr>
              </a:solidFill>
              <a:prstDash val="solid"/>
              <a:miter lim="400000"/>
            </a:ln>
          </a:insideH>
          <a:insideV>
            <a:ln w="12700" cap="flat">
              <a:noFill/>
              <a:miter lim="400000"/>
            </a:ln>
          </a:insideV>
        </a:tcBdr>
        <a:fill>
          <a:solidFill>
            <a:schemeClr val="accent6">
              <a:hueOff val="-254308"/>
              <a:satOff val="57261"/>
              <a:lumOff val="12765"/>
              <a:alpha val="62000"/>
            </a:scheme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25400" cap="flat">
              <a:solidFill>
                <a:schemeClr val="accent1">
                  <a:hueOff val="-313507"/>
                  <a:satOff val="34334"/>
                  <a:lumOff val="-8266"/>
                  <a:alpha val="62000"/>
                </a:schemeClr>
              </a:solidFill>
              <a:prstDash val="solid"/>
              <a:miter lim="400000"/>
            </a:ln>
          </a:insideH>
          <a:insideV>
            <a:ln w="12700" cap="flat">
              <a:noFill/>
              <a:miter lim="400000"/>
            </a:ln>
          </a:insideV>
        </a:tcBdr>
        <a:fill>
          <a:solidFill>
            <a:schemeClr val="accent6">
              <a:hueOff val="137185"/>
              <a:satOff val="27043"/>
              <a:lumOff val="-11337"/>
              <a:alpha val="80000"/>
            </a:schemeClr>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25400" cap="flat">
              <a:solidFill>
                <a:schemeClr val="accent1">
                  <a:hueOff val="-313507"/>
                  <a:satOff val="34334"/>
                  <a:lumOff val="-8266"/>
                  <a:alpha val="62000"/>
                </a:schemeClr>
              </a:solidFill>
              <a:prstDash val="solid"/>
              <a:miter lim="400000"/>
            </a:ln>
          </a:insideH>
          <a:insideV>
            <a:ln w="12700" cap="flat">
              <a:noFill/>
              <a:miter lim="400000"/>
            </a:ln>
          </a:insideV>
        </a:tcBdr>
        <a:fill>
          <a:solidFill>
            <a:schemeClr val="accent6">
              <a:hueOff val="137185"/>
              <a:satOff val="27043"/>
              <a:lumOff val="-11337"/>
              <a:alpha val="80000"/>
            </a:schemeClr>
          </a:solidFill>
        </a:fill>
      </a:tcStyle>
    </a:firstRow>
  </a:tblStyle>
  <a:tblStyle styleId="{EEE7283C-3CF3-47DC-8721-378D4A62B228}" styleName="">
    <a:tblBg/>
    <a:wholeTbl>
      <a:tcTxStyle b="off" i="off">
        <a:fontRef idx="minor">
          <a:srgbClr val="858585"/>
        </a:fontRef>
        <a:srgbClr val="858585"/>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noFill/>
        </a:fill>
      </a:tcStyle>
    </a:wholeTbl>
    <a:band2H>
      <a:tcTxStyle/>
      <a:tcStyle>
        <a:tcBdr/>
        <a:fill>
          <a:solidFill>
            <a:srgbClr val="C4C4C4">
              <a:alpha val="30000"/>
            </a:srgbClr>
          </a:solidFill>
        </a:fill>
      </a:tcStyle>
    </a:band2H>
    <a:firstCol>
      <a:tcTxStyle b="off" i="off">
        <a:fontRef idx="minor">
          <a:srgbClr val="FFFFFF"/>
        </a:fontRef>
        <a:srgbClr val="FFFFFF"/>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BABABA">
              <a:alpha val="70000"/>
            </a:srgbClr>
          </a:solidFill>
        </a:fill>
      </a:tcStyle>
    </a:firstCol>
    <a:lastRow>
      <a:tcTxStyle b="off" i="off">
        <a:fontRef idx="minor">
          <a:srgbClr val="858585"/>
        </a:fontRef>
        <a:srgbClr val="858585"/>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4B4B4B"/>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noFill/>
        </a:fill>
      </a:tcStyle>
    </a:lastRow>
    <a:firstRow>
      <a:tcTxStyle b="off" i="off">
        <a:fontRef idx="minor">
          <a:srgbClr val="FFFFFF"/>
        </a:fontRef>
        <a:srgbClr val="FFFFFF"/>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chemeClr val="accent2">
              <a:hueOff val="-739060"/>
              <a:satOff val="51948"/>
              <a:lumOff val="-8454"/>
              <a:alpha val="62000"/>
            </a:schemeClr>
          </a:solidFill>
        </a:fill>
      </a:tcStyle>
    </a:firstRow>
  </a:tblStyle>
  <a:tblStyle styleId="{CF821DB8-F4EB-4A41-A1BA-3FCAFE7338EE}" styleName="">
    <a:tblBg/>
    <a:wholeTbl>
      <a:tcTxStyle b="off" i="off">
        <a:fontRef idx="minor">
          <a:srgbClr val="858585"/>
        </a:fontRef>
        <a:srgbClr val="858585"/>
      </a:tcTxStyle>
      <a:tcStyle>
        <a:tcBdr>
          <a:left>
            <a:ln w="12700" cap="flat">
              <a:noFill/>
              <a:miter lim="400000"/>
            </a:ln>
          </a:left>
          <a:right>
            <a:ln w="12700" cap="flat">
              <a:noFill/>
              <a:miter lim="400000"/>
            </a:ln>
          </a:right>
          <a:top>
            <a:ln w="12700" cap="flat">
              <a:solidFill>
                <a:srgbClr val="858585"/>
              </a:solidFill>
              <a:prstDash val="solid"/>
              <a:miter lim="400000"/>
            </a:ln>
          </a:top>
          <a:bottom>
            <a:ln w="12700" cap="flat">
              <a:solidFill>
                <a:srgbClr val="858585"/>
              </a:solidFill>
              <a:prstDash val="solid"/>
              <a:miter lim="400000"/>
            </a:ln>
          </a:bottom>
          <a:insideH>
            <a:ln w="12700" cap="flat">
              <a:solidFill>
                <a:srgbClr val="858585"/>
              </a:solidFill>
              <a:prstDash val="solid"/>
              <a:miter lim="400000"/>
            </a:ln>
          </a:insideH>
          <a:insideV>
            <a:ln w="12700" cap="flat">
              <a:noFill/>
              <a:miter lim="400000"/>
            </a:ln>
          </a:insideV>
        </a:tcBdr>
        <a:fill>
          <a:solidFill>
            <a:srgbClr val="FFFFFF">
              <a:alpha val="50000"/>
            </a:srgbClr>
          </a:solidFill>
        </a:fill>
      </a:tcStyle>
    </a:wholeTbl>
    <a:band2H>
      <a:tcTxStyle/>
      <a:tcStyle>
        <a:tcBdr/>
        <a:fill>
          <a:solidFill>
            <a:srgbClr val="D5CBC0">
              <a:alpha val="39000"/>
            </a:srgbClr>
          </a:solidFill>
        </a:fill>
      </a:tcStyle>
    </a:band2H>
    <a:firstCol>
      <a:tcTxStyle b="off" i="off">
        <a:fontRef idx="minor">
          <a:srgbClr val="858585"/>
        </a:fontRef>
        <a:srgbClr val="858585"/>
      </a:tcTxStyle>
      <a:tcStyle>
        <a:tcBdr>
          <a:left>
            <a:ln w="12700" cap="flat">
              <a:solidFill>
                <a:srgbClr val="868685"/>
              </a:solidFill>
              <a:prstDash val="solid"/>
              <a:miter lim="400000"/>
            </a:ln>
          </a:left>
          <a:right>
            <a:ln w="12700" cap="flat">
              <a:solidFill>
                <a:srgbClr val="868685"/>
              </a:solidFill>
              <a:prstDash val="solid"/>
              <a:miter lim="400000"/>
            </a:ln>
          </a:right>
          <a:top>
            <a:ln w="12700" cap="flat">
              <a:solidFill>
                <a:srgbClr val="858585"/>
              </a:solidFill>
              <a:prstDash val="solid"/>
              <a:miter lim="400000"/>
            </a:ln>
          </a:top>
          <a:bottom>
            <a:ln w="12700" cap="flat">
              <a:solidFill>
                <a:srgbClr val="858585"/>
              </a:solidFill>
              <a:prstDash val="solid"/>
              <a:miter lim="400000"/>
            </a:ln>
          </a:bottom>
          <a:insideH>
            <a:ln w="12700" cap="flat">
              <a:solidFill>
                <a:srgbClr val="858585"/>
              </a:solidFill>
              <a:prstDash val="solid"/>
              <a:miter lim="400000"/>
            </a:ln>
          </a:insideH>
          <a:insideV>
            <a:ln w="12700" cap="flat">
              <a:noFill/>
              <a:miter lim="400000"/>
            </a:ln>
          </a:insideV>
        </a:tcBdr>
        <a:fill>
          <a:solidFill>
            <a:srgbClr val="FFFFFF">
              <a:alpha val="50000"/>
            </a:srgb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9A3C00"/>
              </a:solidFill>
              <a:prstDash val="solid"/>
              <a:miter lim="400000"/>
            </a:ln>
          </a:top>
          <a:bottom>
            <a:ln w="12700" cap="flat">
              <a:solidFill>
                <a:srgbClr val="9A3C00"/>
              </a:solidFill>
              <a:prstDash val="solid"/>
              <a:miter lim="400000"/>
            </a:ln>
          </a:bottom>
          <a:insideH>
            <a:ln w="12700" cap="flat">
              <a:solidFill>
                <a:srgbClr val="9A3C00"/>
              </a:solidFill>
              <a:prstDash val="solid"/>
              <a:miter lim="400000"/>
            </a:ln>
          </a:insideH>
          <a:insideV>
            <a:ln w="12700" cap="flat">
              <a:noFill/>
              <a:miter lim="400000"/>
            </a:ln>
          </a:insideV>
        </a:tcBdr>
        <a:fill>
          <a:solidFill>
            <a:srgbClr val="DE5F00">
              <a:alpha val="80000"/>
            </a:srgbClr>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9A3C00"/>
              </a:solidFill>
              <a:prstDash val="solid"/>
              <a:miter lim="400000"/>
            </a:ln>
          </a:top>
          <a:bottom>
            <a:ln w="12700" cap="flat">
              <a:solidFill>
                <a:srgbClr val="9A3C00"/>
              </a:solidFill>
              <a:prstDash val="solid"/>
              <a:miter lim="400000"/>
            </a:ln>
          </a:bottom>
          <a:insideH>
            <a:ln w="12700" cap="flat">
              <a:solidFill>
                <a:srgbClr val="9A3C00"/>
              </a:solidFill>
              <a:prstDash val="solid"/>
              <a:miter lim="400000"/>
            </a:ln>
          </a:insideH>
          <a:insideV>
            <a:ln w="12700" cap="flat">
              <a:noFill/>
              <a:miter lim="400000"/>
            </a:ln>
          </a:insideV>
        </a:tcBdr>
        <a:fill>
          <a:solidFill>
            <a:srgbClr val="DE5F00">
              <a:alpha val="80000"/>
            </a:srgbClr>
          </a:solidFill>
        </a:fill>
      </a:tcStyle>
    </a:firstRow>
  </a:tblStyle>
  <a:tblStyle styleId="{33BA23B1-9221-436E-865A-0063620EA4FD}" styleName="">
    <a:tblBg/>
    <a:wholeTbl>
      <a:tcTxStyle b="off" i="off">
        <a:fontRef idx="minor">
          <a:srgbClr val="858585"/>
        </a:fontRef>
        <a:srgbClr val="858585"/>
      </a:tcTxStyle>
      <a:tcStyle>
        <a:tcBdr>
          <a:left>
            <a:ln w="25400" cap="flat">
              <a:solidFill>
                <a:srgbClr val="685948">
                  <a:alpha val="62000"/>
                </a:srgbClr>
              </a:solidFill>
              <a:prstDash val="solid"/>
              <a:miter lim="400000"/>
            </a:ln>
          </a:left>
          <a:right>
            <a:ln w="25400" cap="flat">
              <a:solidFill>
                <a:srgbClr val="685948">
                  <a:alpha val="62000"/>
                </a:srgbClr>
              </a:solidFill>
              <a:prstDash val="solid"/>
              <a:miter lim="400000"/>
            </a:ln>
          </a:right>
          <a:top>
            <a:ln w="25400" cap="flat">
              <a:solidFill>
                <a:srgbClr val="685948">
                  <a:alpha val="62000"/>
                </a:srgbClr>
              </a:solidFill>
              <a:prstDash val="solid"/>
              <a:miter lim="400000"/>
            </a:ln>
          </a:top>
          <a:bottom>
            <a:ln w="25400" cap="flat">
              <a:solidFill>
                <a:srgbClr val="685948">
                  <a:alpha val="62000"/>
                </a:srgbClr>
              </a:solidFill>
              <a:prstDash val="solid"/>
              <a:miter lim="400000"/>
            </a:ln>
          </a:bottom>
          <a:insideH>
            <a:ln w="25400" cap="flat">
              <a:solidFill>
                <a:srgbClr val="685948">
                  <a:alpha val="62000"/>
                </a:srgbClr>
              </a:solidFill>
              <a:prstDash val="solid"/>
              <a:miter lim="400000"/>
            </a:ln>
          </a:insideH>
          <a:insideV>
            <a:ln w="25400" cap="flat">
              <a:solidFill>
                <a:srgbClr val="685948">
                  <a:alpha val="62000"/>
                </a:srgbClr>
              </a:solidFill>
              <a:prstDash val="solid"/>
              <a:miter lim="400000"/>
            </a:ln>
          </a:insideV>
        </a:tcBdr>
        <a:fill>
          <a:noFill/>
        </a:fill>
      </a:tcStyle>
    </a:wholeTbl>
    <a:band2H>
      <a:tcTxStyle/>
      <a:tcStyle>
        <a:tcBdr/>
        <a:fill>
          <a:solidFill>
            <a:srgbClr val="685948">
              <a:alpha val="15000"/>
            </a:srgbClr>
          </a:solidFill>
        </a:fill>
      </a:tcStyle>
    </a:band2H>
    <a:firstCol>
      <a:tcTxStyle b="off" i="off">
        <a:fontRef idx="minor">
          <a:srgbClr val="FFFFFF"/>
        </a:fontRef>
        <a:srgbClr val="FFFFFF"/>
      </a:tcTxStyle>
      <a:tcStyle>
        <a:tcBdr>
          <a:left>
            <a:ln w="25400" cap="flat">
              <a:solidFill>
                <a:srgbClr val="685948">
                  <a:alpha val="62000"/>
                </a:srgbClr>
              </a:solidFill>
              <a:prstDash val="solid"/>
              <a:miter lim="400000"/>
            </a:ln>
          </a:left>
          <a:right>
            <a:ln w="25400" cap="flat">
              <a:solidFill>
                <a:srgbClr val="685948">
                  <a:alpha val="62000"/>
                </a:srgbClr>
              </a:solidFill>
              <a:prstDash val="solid"/>
              <a:miter lim="400000"/>
            </a:ln>
          </a:right>
          <a:top>
            <a:ln w="25400" cap="flat">
              <a:solidFill>
                <a:srgbClr val="160F02">
                  <a:alpha val="70000"/>
                </a:srgbClr>
              </a:solidFill>
              <a:prstDash val="solid"/>
              <a:miter lim="400000"/>
            </a:ln>
          </a:top>
          <a:bottom>
            <a:ln w="25400" cap="flat">
              <a:solidFill>
                <a:srgbClr val="160F02">
                  <a:alpha val="70000"/>
                </a:srgbClr>
              </a:solidFill>
              <a:prstDash val="solid"/>
              <a:miter lim="400000"/>
            </a:ln>
          </a:bottom>
          <a:insideH>
            <a:ln w="25400" cap="flat">
              <a:solidFill>
                <a:srgbClr val="160F02">
                  <a:alpha val="70000"/>
                </a:srgbClr>
              </a:solidFill>
              <a:prstDash val="solid"/>
              <a:miter lim="400000"/>
            </a:ln>
          </a:insideH>
          <a:insideV>
            <a:ln w="25400" cap="flat">
              <a:solidFill>
                <a:srgbClr val="160F02">
                  <a:alpha val="70000"/>
                </a:srgbClr>
              </a:solidFill>
              <a:prstDash val="solid"/>
              <a:miter lim="400000"/>
            </a:ln>
          </a:insideV>
        </a:tcBdr>
        <a:fill>
          <a:solidFill>
            <a:srgbClr val="685948">
              <a:alpha val="62000"/>
            </a:srgbClr>
          </a:solidFill>
        </a:fill>
      </a:tcStyle>
    </a:firstCol>
    <a:lastRow>
      <a:tcTxStyle b="off" i="off">
        <a:fontRef idx="minor">
          <a:srgbClr val="FFFFFF"/>
        </a:fontRef>
        <a:srgbClr val="FFFFFF"/>
      </a:tcTxStyle>
      <a:tcStyle>
        <a:tcBdr>
          <a:left>
            <a:ln w="25400" cap="flat">
              <a:solidFill>
                <a:srgbClr val="685948">
                  <a:alpha val="62000"/>
                </a:srgbClr>
              </a:solidFill>
              <a:prstDash val="solid"/>
              <a:miter lim="400000"/>
            </a:ln>
          </a:left>
          <a:right>
            <a:ln w="25400" cap="flat">
              <a:solidFill>
                <a:srgbClr val="685948">
                  <a:alpha val="62000"/>
                </a:srgbClr>
              </a:solidFill>
              <a:prstDash val="solid"/>
              <a:miter lim="400000"/>
            </a:ln>
          </a:right>
          <a:top>
            <a:ln w="25400" cap="flat">
              <a:solidFill>
                <a:srgbClr val="685948">
                  <a:alpha val="62000"/>
                </a:srgbClr>
              </a:solidFill>
              <a:prstDash val="solid"/>
              <a:miter lim="400000"/>
            </a:ln>
          </a:top>
          <a:bottom>
            <a:ln w="25400" cap="flat">
              <a:solidFill>
                <a:srgbClr val="685948">
                  <a:alpha val="62000"/>
                </a:srgbClr>
              </a:solidFill>
              <a:prstDash val="solid"/>
              <a:miter lim="400000"/>
            </a:ln>
          </a:bottom>
          <a:insideH>
            <a:ln w="25400" cap="flat">
              <a:solidFill>
                <a:srgbClr val="685948">
                  <a:alpha val="62000"/>
                </a:srgbClr>
              </a:solidFill>
              <a:prstDash val="solid"/>
              <a:miter lim="400000"/>
            </a:ln>
          </a:insideH>
          <a:insideV>
            <a:ln w="25400" cap="flat">
              <a:solidFill>
                <a:srgbClr val="685948">
                  <a:alpha val="62000"/>
                </a:srgbClr>
              </a:solidFill>
              <a:prstDash val="solid"/>
              <a:miter lim="400000"/>
            </a:ln>
          </a:insideV>
        </a:tcBdr>
        <a:fill>
          <a:solidFill>
            <a:srgbClr val="000000">
              <a:alpha val="70000"/>
            </a:srgbClr>
          </a:solidFill>
        </a:fill>
      </a:tcStyle>
    </a:lastRow>
    <a:firstRow>
      <a:tcTxStyle b="off" i="off">
        <a:fontRef idx="minor">
          <a:srgbClr val="FFFFFF"/>
        </a:fontRef>
        <a:srgbClr val="FFFFFF"/>
      </a:tcTxStyle>
      <a:tcStyle>
        <a:tcBdr>
          <a:left>
            <a:ln w="25400" cap="flat">
              <a:solidFill>
                <a:srgbClr val="685948">
                  <a:alpha val="62000"/>
                </a:srgbClr>
              </a:solidFill>
              <a:prstDash val="solid"/>
              <a:miter lim="400000"/>
            </a:ln>
          </a:left>
          <a:right>
            <a:ln w="25400" cap="flat">
              <a:solidFill>
                <a:srgbClr val="685948">
                  <a:alpha val="62000"/>
                </a:srgbClr>
              </a:solidFill>
              <a:prstDash val="solid"/>
              <a:miter lim="400000"/>
            </a:ln>
          </a:right>
          <a:top>
            <a:ln w="25400" cap="flat">
              <a:solidFill>
                <a:srgbClr val="685948">
                  <a:alpha val="62000"/>
                </a:srgbClr>
              </a:solidFill>
              <a:prstDash val="solid"/>
              <a:miter lim="400000"/>
            </a:ln>
          </a:top>
          <a:bottom>
            <a:ln w="25400" cap="flat">
              <a:solidFill>
                <a:srgbClr val="685948">
                  <a:alpha val="62000"/>
                </a:srgbClr>
              </a:solidFill>
              <a:prstDash val="solid"/>
              <a:miter lim="400000"/>
            </a:ln>
          </a:bottom>
          <a:insideH>
            <a:ln w="25400" cap="flat">
              <a:solidFill>
                <a:srgbClr val="685948">
                  <a:alpha val="62000"/>
                </a:srgbClr>
              </a:solidFill>
              <a:prstDash val="solid"/>
              <a:miter lim="400000"/>
            </a:ln>
          </a:insideH>
          <a:insideV>
            <a:ln w="25400" cap="flat">
              <a:solidFill>
                <a:srgbClr val="685948">
                  <a:alpha val="62000"/>
                </a:srgbClr>
              </a:solidFill>
              <a:prstDash val="solid"/>
              <a:miter lim="400000"/>
            </a:ln>
          </a:insideV>
        </a:tcBdr>
        <a:fill>
          <a:solidFill>
            <a:srgbClr val="000000">
              <a:alpha val="70000"/>
            </a:srgbClr>
          </a:solidFill>
        </a:fill>
      </a:tcStyle>
    </a:firstRow>
  </a:tblStyle>
  <a:tblStyle styleId="{2708684C-4D16-4618-839F-0558EEFCDFE6}" styleName="">
    <a:tblBg/>
    <a:wholeTbl>
      <a:tcTxStyle b="off" i="off">
        <a:fontRef idx="minor">
          <a:srgbClr val="858585"/>
        </a:fontRef>
        <a:srgbClr val="858585"/>
      </a:tcTxStyle>
      <a:tcStyle>
        <a:tcBdr>
          <a:left>
            <a:ln w="12700" cap="flat">
              <a:noFill/>
              <a:miter lim="400000"/>
            </a:ln>
          </a:left>
          <a:right>
            <a:ln w="12700" cap="flat">
              <a:noFill/>
              <a:miter lim="400000"/>
            </a:ln>
          </a:right>
          <a:top>
            <a:ln w="12700" cap="flat">
              <a:solidFill>
                <a:schemeClr val="accent1">
                  <a:hueOff val="-313507"/>
                  <a:satOff val="34334"/>
                  <a:lumOff val="-8266"/>
                  <a:alpha val="62000"/>
                </a:schemeClr>
              </a:solidFill>
              <a:prstDash val="solid"/>
              <a:miter lim="400000"/>
            </a:ln>
          </a:top>
          <a:bottom>
            <a:ln w="12700" cap="flat">
              <a:solidFill>
                <a:schemeClr val="accent1">
                  <a:hueOff val="-313507"/>
                  <a:satOff val="34334"/>
                  <a:lumOff val="-8266"/>
                  <a:alpha val="62000"/>
                </a:schemeClr>
              </a:solidFill>
              <a:prstDash val="solid"/>
              <a:miter lim="400000"/>
            </a:ln>
          </a:bottom>
          <a:insideH>
            <a:ln w="12700" cap="flat">
              <a:solidFill>
                <a:schemeClr val="accent1">
                  <a:hueOff val="-313507"/>
                  <a:satOff val="34334"/>
                  <a:lumOff val="-8266"/>
                  <a:alpha val="62000"/>
                </a:schemeClr>
              </a:solidFill>
              <a:prstDash val="solid"/>
              <a:miter lim="400000"/>
            </a:ln>
          </a:insideH>
          <a:insideV>
            <a:ln w="12700" cap="flat">
              <a:noFill/>
              <a:miter lim="400000"/>
            </a:ln>
          </a:insideV>
        </a:tcBdr>
        <a:fill>
          <a:solidFill>
            <a:srgbClr val="FFFFFF">
              <a:alpha val="50000"/>
            </a:srgbClr>
          </a:solidFill>
        </a:fill>
      </a:tcStyle>
    </a:wholeTbl>
    <a:band2H>
      <a:tcTxStyle/>
      <a:tcStyle>
        <a:tcBdr/>
        <a:fill>
          <a:solidFill>
            <a:srgbClr val="FEFEE0">
              <a:alpha val="55000"/>
            </a:srgbClr>
          </a:solidFill>
        </a:fill>
      </a:tcStyle>
    </a:band2H>
    <a:firstCol>
      <a:tcTxStyle b="off" i="off">
        <a:fontRef idx="minor">
          <a:srgbClr val="45A7DE"/>
        </a:fontRef>
        <a:srgbClr val="45A7DE"/>
      </a:tcTxStyle>
      <a:tcStyle>
        <a:tcBdr>
          <a:left>
            <a:ln w="12700" cap="flat">
              <a:noFill/>
              <a:miter lim="400000"/>
            </a:ln>
          </a:left>
          <a:right>
            <a:ln w="31750" cap="flat">
              <a:solidFill>
                <a:schemeClr val="accent5">
                  <a:hueOff val="61010"/>
                  <a:satOff val="20460"/>
                  <a:lumOff val="-2197"/>
                  <a:alpha val="62000"/>
                </a:schemeClr>
              </a:solidFill>
              <a:prstDash val="solid"/>
              <a:miter lim="400000"/>
            </a:ln>
          </a:right>
          <a:top>
            <a:ln w="12700" cap="flat">
              <a:solidFill>
                <a:schemeClr val="accent1">
                  <a:hueOff val="-313507"/>
                  <a:satOff val="34334"/>
                  <a:lumOff val="-8266"/>
                  <a:alpha val="62000"/>
                </a:schemeClr>
              </a:solidFill>
              <a:prstDash val="solid"/>
              <a:miter lim="400000"/>
            </a:ln>
          </a:top>
          <a:bottom>
            <a:ln w="12700" cap="flat">
              <a:solidFill>
                <a:schemeClr val="accent1">
                  <a:hueOff val="-313507"/>
                  <a:satOff val="34334"/>
                  <a:lumOff val="-8266"/>
                  <a:alpha val="62000"/>
                </a:schemeClr>
              </a:solidFill>
              <a:prstDash val="solid"/>
              <a:miter lim="400000"/>
            </a:ln>
          </a:bottom>
          <a:insideH>
            <a:ln w="12700" cap="flat">
              <a:solidFill>
                <a:schemeClr val="accent1">
                  <a:hueOff val="-313507"/>
                  <a:satOff val="34334"/>
                  <a:lumOff val="-8266"/>
                  <a:alpha val="62000"/>
                </a:schemeClr>
              </a:solidFill>
              <a:prstDash val="solid"/>
              <a:miter lim="400000"/>
            </a:ln>
          </a:insideH>
          <a:insideV>
            <a:ln w="12700" cap="flat">
              <a:noFill/>
              <a:miter lim="400000"/>
            </a:ln>
          </a:insideV>
        </a:tcBdr>
        <a:fill>
          <a:solidFill>
            <a:srgbClr val="FFFFFF">
              <a:alpha val="50000"/>
            </a:srgbClr>
          </a:solidFill>
        </a:fill>
      </a:tcStyle>
    </a:firstCol>
    <a:lastRow>
      <a:tcTxStyle b="off" i="off">
        <a:fontRef idx="minor">
          <a:srgbClr val="45A7DE"/>
        </a:fontRef>
        <a:srgbClr val="45A7DE"/>
      </a:tcTxStyle>
      <a:tcStyle>
        <a:tcBdr>
          <a:left>
            <a:ln w="12700" cap="flat">
              <a:noFill/>
              <a:miter lim="400000"/>
            </a:ln>
          </a:left>
          <a:right>
            <a:ln w="12700" cap="flat">
              <a:noFill/>
              <a:miter lim="400000"/>
            </a:ln>
          </a:right>
          <a:top>
            <a:ln w="25400" cap="flat">
              <a:solidFill>
                <a:schemeClr val="accent1">
                  <a:hueOff val="-313507"/>
                  <a:satOff val="34334"/>
                  <a:lumOff val="-8266"/>
                  <a:alpha val="62000"/>
                </a:schemeClr>
              </a:solidFill>
              <a:prstDash val="solid"/>
              <a:miter lim="400000"/>
            </a:ln>
          </a:top>
          <a:bottom>
            <a:ln w="12700" cap="flat">
              <a:noFill/>
              <a:miter lim="400000"/>
            </a:ln>
          </a:bottom>
          <a:insideH>
            <a:ln w="12700" cap="flat">
              <a:solidFill>
                <a:schemeClr val="accent1">
                  <a:hueOff val="-313507"/>
                  <a:satOff val="34334"/>
                  <a:lumOff val="-8266"/>
                  <a:alpha val="62000"/>
                </a:schemeClr>
              </a:solidFill>
              <a:prstDash val="solid"/>
              <a:miter lim="400000"/>
            </a:ln>
          </a:insideH>
          <a:insideV>
            <a:ln w="12700" cap="flat">
              <a:noFill/>
              <a:miter lim="400000"/>
            </a:ln>
          </a:insideV>
        </a:tcBdr>
        <a:fill>
          <a:solidFill>
            <a:srgbClr val="FFFFFF">
              <a:alpha val="50000"/>
            </a:srgbClr>
          </a:solidFill>
        </a:fill>
      </a:tcStyle>
    </a:lastRow>
    <a:firstRow>
      <a:tcTxStyle b="off" i="off">
        <a:fontRef idx="minor">
          <a:srgbClr val="45A7DE"/>
        </a:fontRef>
        <a:srgbClr val="45A7DE"/>
      </a:tcTxStyle>
      <a:tcStyle>
        <a:tcBdr>
          <a:left>
            <a:ln w="12700" cap="flat">
              <a:noFill/>
              <a:miter lim="400000"/>
            </a:ln>
          </a:left>
          <a:right>
            <a:ln w="12700" cap="flat">
              <a:noFill/>
              <a:miter lim="400000"/>
            </a:ln>
          </a:right>
          <a:top>
            <a:ln w="12700" cap="flat">
              <a:noFill/>
              <a:miter lim="400000"/>
            </a:ln>
          </a:top>
          <a:bottom>
            <a:ln w="25400" cap="flat">
              <a:solidFill>
                <a:schemeClr val="accent1">
                  <a:hueOff val="-313507"/>
                  <a:satOff val="34334"/>
                  <a:lumOff val="-8266"/>
                  <a:alpha val="62000"/>
                </a:schemeClr>
              </a:solidFill>
              <a:prstDash val="solid"/>
              <a:miter lim="400000"/>
            </a:ln>
          </a:bottom>
          <a:insideH>
            <a:ln w="12700" cap="flat">
              <a:solidFill>
                <a:schemeClr val="accent1">
                  <a:hueOff val="-313507"/>
                  <a:satOff val="34334"/>
                  <a:lumOff val="-8266"/>
                  <a:alpha val="62000"/>
                </a:schemeClr>
              </a:solidFill>
              <a:prstDash val="solid"/>
              <a:miter lim="400000"/>
            </a:ln>
          </a:insideH>
          <a:insideV>
            <a:ln w="12700" cap="flat">
              <a:noFill/>
              <a:miter lim="400000"/>
            </a:ln>
          </a:insideV>
        </a:tcBdr>
        <a:fill>
          <a:solidFill>
            <a:srgbClr val="FFFFFF">
              <a:alpha val="50000"/>
            </a:srgb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1206" autoAdjust="0"/>
  </p:normalViewPr>
  <p:slideViewPr>
    <p:cSldViewPr snapToGrid="0">
      <p:cViewPr>
        <p:scale>
          <a:sx n="63" d="100"/>
          <a:sy n="63" d="100"/>
        </p:scale>
        <p:origin x="334" y="-12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381000" y="685800"/>
            <a:ext cx="6096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a:r>
              <a:rPr lang="de-AT" sz="1800" b="0" i="0" u="none" strike="noStrike" baseline="0" dirty="0">
                <a:latin typeface="Bahnschrift" panose="020B0502040204020203" pitchFamily="34" charset="0"/>
              </a:rPr>
              <a:t>Lösung Frage 1: B</a:t>
            </a:r>
          </a:p>
        </p:txBody>
      </p:sp>
    </p:spTree>
    <p:extLst>
      <p:ext uri="{BB962C8B-B14F-4D97-AF65-F5344CB8AC3E}">
        <p14:creationId xmlns:p14="http://schemas.microsoft.com/office/powerpoint/2010/main" val="4483314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a:r>
              <a:rPr lang="de-AT" sz="2400" b="0" i="0" u="none" strike="noStrike" baseline="0" dirty="0">
                <a:latin typeface="Bahnschrift" panose="020B0502040204020203" pitchFamily="34" charset="0"/>
              </a:rPr>
              <a:t>Lösung Frage 2: D</a:t>
            </a:r>
          </a:p>
          <a:p>
            <a:endParaRPr lang="de-AT" dirty="0"/>
          </a:p>
        </p:txBody>
      </p:sp>
    </p:spTree>
    <p:extLst>
      <p:ext uri="{BB962C8B-B14F-4D97-AF65-F5344CB8AC3E}">
        <p14:creationId xmlns:p14="http://schemas.microsoft.com/office/powerpoint/2010/main" val="11382509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a:r>
              <a:rPr lang="de-AT" sz="2400" b="0" i="0" u="none" strike="noStrike" baseline="0" dirty="0">
                <a:latin typeface="Bahnschrift" panose="020B0502040204020203" pitchFamily="34" charset="0"/>
              </a:rPr>
              <a:t>Lösung Frage 3: C</a:t>
            </a:r>
          </a:p>
          <a:p>
            <a:endParaRPr lang="de-AT" dirty="0"/>
          </a:p>
        </p:txBody>
      </p:sp>
    </p:spTree>
    <p:extLst>
      <p:ext uri="{BB962C8B-B14F-4D97-AF65-F5344CB8AC3E}">
        <p14:creationId xmlns:p14="http://schemas.microsoft.com/office/powerpoint/2010/main" val="7601827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a:r>
              <a:rPr lang="de-AT" sz="2400" b="0" i="0" u="none" strike="noStrike" baseline="0" dirty="0">
                <a:latin typeface="Bahnschrift" panose="020B0502040204020203" pitchFamily="34" charset="0"/>
              </a:rPr>
              <a:t>Lösung Frage 4: B</a:t>
            </a:r>
            <a:endParaRPr lang="de-AT" dirty="0"/>
          </a:p>
          <a:p>
            <a:endParaRPr lang="de-AT" dirty="0"/>
          </a:p>
        </p:txBody>
      </p:sp>
    </p:spTree>
    <p:extLst>
      <p:ext uri="{BB962C8B-B14F-4D97-AF65-F5344CB8AC3E}">
        <p14:creationId xmlns:p14="http://schemas.microsoft.com/office/powerpoint/2010/main" val="719128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a:r>
              <a:rPr lang="de-AT" sz="1800" b="0" i="0" u="none" strike="noStrike" baseline="0" dirty="0">
                <a:latin typeface="Bahnschrift" panose="020B0502040204020203" pitchFamily="34" charset="0"/>
              </a:rPr>
              <a:t>Lösungen Aufgabe 1:</a:t>
            </a:r>
          </a:p>
          <a:p>
            <a:pPr algn="l"/>
            <a:r>
              <a:rPr lang="pt-BR" sz="1800" b="0" i="0" u="none" strike="noStrike" baseline="0" dirty="0">
                <a:latin typeface="Bahnschrift" panose="020B0502040204020203" pitchFamily="34" charset="0"/>
              </a:rPr>
              <a:t>1 B / 2 A / 3 F / 4 E</a:t>
            </a:r>
          </a:p>
        </p:txBody>
      </p:sp>
    </p:spTree>
    <p:extLst>
      <p:ext uri="{BB962C8B-B14F-4D97-AF65-F5344CB8AC3E}">
        <p14:creationId xmlns:p14="http://schemas.microsoft.com/office/powerpoint/2010/main" val="11057682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a:r>
              <a:rPr lang="de-AT" sz="2400" b="0" i="0" u="none" strike="noStrike" baseline="0" dirty="0">
                <a:latin typeface="Bahnschrift" panose="020B0502040204020203" pitchFamily="34" charset="0"/>
              </a:rPr>
              <a:t>Lösungen Aufgabe 2:</a:t>
            </a:r>
          </a:p>
          <a:p>
            <a:pPr algn="l"/>
            <a:r>
              <a:rPr lang="de-AT" sz="2400" b="0" i="0" u="none" strike="noStrike" baseline="0" dirty="0">
                <a:latin typeface="Bahnschrift" panose="020B0502040204020203" pitchFamily="34" charset="0"/>
              </a:rPr>
              <a:t>1 A / 2 E / 3 B</a:t>
            </a:r>
            <a:endParaRPr lang="de-AT" dirty="0"/>
          </a:p>
        </p:txBody>
      </p:sp>
    </p:spTree>
    <p:extLst>
      <p:ext uri="{BB962C8B-B14F-4D97-AF65-F5344CB8AC3E}">
        <p14:creationId xmlns:p14="http://schemas.microsoft.com/office/powerpoint/2010/main" val="5842527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el &amp; Untertitel">
    <p:spTree>
      <p:nvGrpSpPr>
        <p:cNvPr id="1" name=""/>
        <p:cNvGrpSpPr/>
        <p:nvPr/>
      </p:nvGrpSpPr>
      <p:grpSpPr>
        <a:xfrm>
          <a:off x="0" y="0"/>
          <a:ext cx="0" cy="0"/>
          <a:chOff x="0" y="0"/>
          <a:chExt cx="0" cy="0"/>
        </a:xfrm>
      </p:grpSpPr>
      <p:sp>
        <p:nvSpPr>
          <p:cNvPr id="11" name="Titeltext"/>
          <p:cNvSpPr txBox="1">
            <a:spLocks noGrp="1"/>
          </p:cNvSpPr>
          <p:nvPr>
            <p:ph type="title"/>
          </p:nvPr>
        </p:nvSpPr>
        <p:spPr>
          <a:xfrm>
            <a:off x="1693385" y="1917700"/>
            <a:ext cx="13953493" cy="2794000"/>
          </a:xfrm>
          <a:prstGeom prst="rect">
            <a:avLst/>
          </a:prstGeom>
        </p:spPr>
        <p:txBody>
          <a:bodyPr anchor="b"/>
          <a:lstStyle>
            <a:lvl1pPr>
              <a:defRPr sz="9500"/>
            </a:lvl1pPr>
          </a:lstStyle>
          <a:p>
            <a:r>
              <a:t>Titeltext</a:t>
            </a:r>
          </a:p>
        </p:txBody>
      </p:sp>
      <p:sp>
        <p:nvSpPr>
          <p:cNvPr id="12" name="Textebene 1…"/>
          <p:cNvSpPr txBox="1">
            <a:spLocks noGrp="1"/>
          </p:cNvSpPr>
          <p:nvPr>
            <p:ph type="body" sz="quarter" idx="1"/>
          </p:nvPr>
        </p:nvSpPr>
        <p:spPr>
          <a:xfrm>
            <a:off x="1693385" y="5016500"/>
            <a:ext cx="13953493" cy="1270000"/>
          </a:xfrm>
          <a:prstGeom prst="rect">
            <a:avLst/>
          </a:prstGeom>
        </p:spPr>
        <p:txBody>
          <a:bodyPr anchor="t"/>
          <a:lstStyle>
            <a:lvl1pPr marL="0" indent="0" algn="ctr">
              <a:spcBef>
                <a:spcPts val="0"/>
              </a:spcBef>
              <a:buSzTx/>
              <a:buNone/>
              <a:defRPr sz="4001"/>
            </a:lvl1pPr>
            <a:lvl2pPr marL="0" indent="0" algn="ctr">
              <a:spcBef>
                <a:spcPts val="0"/>
              </a:spcBef>
              <a:buSzTx/>
              <a:buNone/>
              <a:defRPr sz="4001"/>
            </a:lvl2pPr>
            <a:lvl3pPr marL="0" indent="0" algn="ctr">
              <a:spcBef>
                <a:spcPts val="0"/>
              </a:spcBef>
              <a:buSzTx/>
              <a:buNone/>
              <a:defRPr sz="4001"/>
            </a:lvl3pPr>
            <a:lvl4pPr marL="0" indent="0" algn="ctr">
              <a:spcBef>
                <a:spcPts val="0"/>
              </a:spcBef>
              <a:buSzTx/>
              <a:buNone/>
              <a:defRPr sz="4001"/>
            </a:lvl4pPr>
            <a:lvl5pPr marL="0" indent="0" algn="ctr">
              <a:spcBef>
                <a:spcPts val="0"/>
              </a:spcBef>
              <a:buSzTx/>
              <a:buNone/>
              <a:defRPr sz="4001"/>
            </a:lvl5pPr>
          </a:lstStyle>
          <a:p>
            <a:r>
              <a:t>Textebene 1</a:t>
            </a:r>
          </a:p>
          <a:p>
            <a:pPr lvl="1"/>
            <a:r>
              <a:t>Textebene 2</a:t>
            </a:r>
          </a:p>
          <a:p>
            <a:pPr lvl="2"/>
            <a:r>
              <a:t>Textebene 3</a:t>
            </a:r>
          </a:p>
          <a:p>
            <a:pPr lvl="3"/>
            <a:r>
              <a:t>Textebene 4</a:t>
            </a:r>
          </a:p>
          <a:p>
            <a:pPr lvl="4"/>
            <a:r>
              <a:t>Textebene 5</a:t>
            </a:r>
          </a:p>
        </p:txBody>
      </p:sp>
      <p:sp>
        <p:nvSpPr>
          <p:cNvPr id="13" name="01"/>
          <p:cNvSpPr txBox="1">
            <a:spLocks noGrp="1"/>
          </p:cNvSpPr>
          <p:nvPr>
            <p:ph type="sldNum" sz="quarter" idx="2"/>
          </p:nvPr>
        </p:nvSpPr>
        <p:spPr>
          <a:prstGeom prst="rect">
            <a:avLst/>
          </a:prstGeom>
        </p:spPr>
        <p:txBody>
          <a:bodyPr anchor="b"/>
          <a:lstStyle/>
          <a:p>
            <a:fld id="{86CB4B4D-7CA3-9044-876B-883B54F8677D}" type="slidenum">
              <a:t>‹Nr.›</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Zitat">
    <p:spTree>
      <p:nvGrpSpPr>
        <p:cNvPr id="1" name=""/>
        <p:cNvGrpSpPr/>
        <p:nvPr/>
      </p:nvGrpSpPr>
      <p:grpSpPr>
        <a:xfrm>
          <a:off x="0" y="0"/>
          <a:ext cx="0" cy="0"/>
          <a:chOff x="0" y="0"/>
          <a:chExt cx="0" cy="0"/>
        </a:xfrm>
      </p:grpSpPr>
      <p:sp>
        <p:nvSpPr>
          <p:cNvPr id="93" name="„Zitat hier eingeben.“"/>
          <p:cNvSpPr txBox="1">
            <a:spLocks noGrp="1"/>
          </p:cNvSpPr>
          <p:nvPr>
            <p:ph type="body" sz="quarter" idx="21"/>
          </p:nvPr>
        </p:nvSpPr>
        <p:spPr>
          <a:xfrm>
            <a:off x="1693385" y="4250963"/>
            <a:ext cx="13953493" cy="718274"/>
          </a:xfrm>
          <a:prstGeom prst="rect">
            <a:avLst/>
          </a:prstGeom>
        </p:spPr>
        <p:txBody>
          <a:bodyPr>
            <a:spAutoFit/>
          </a:bodyPr>
          <a:lstStyle>
            <a:lvl1pPr marL="0" indent="0" algn="ctr">
              <a:spcBef>
                <a:spcPts val="0"/>
              </a:spcBef>
              <a:buSzTx/>
              <a:buNone/>
              <a:defRPr sz="4001">
                <a:solidFill>
                  <a:srgbClr val="45A7DE"/>
                </a:solidFill>
              </a:defRPr>
            </a:lvl1pPr>
          </a:lstStyle>
          <a:p>
            <a:r>
              <a:t>„Zitat hier eingeben.“</a:t>
            </a:r>
          </a:p>
        </p:txBody>
      </p:sp>
      <p:sp>
        <p:nvSpPr>
          <p:cNvPr id="94" name="–Christian Bauer"/>
          <p:cNvSpPr txBox="1">
            <a:spLocks noGrp="1"/>
          </p:cNvSpPr>
          <p:nvPr>
            <p:ph type="body" sz="quarter" idx="22"/>
          </p:nvPr>
        </p:nvSpPr>
        <p:spPr>
          <a:xfrm>
            <a:off x="1693385" y="6362700"/>
            <a:ext cx="13953493" cy="656590"/>
          </a:xfrm>
          <a:prstGeom prst="rect">
            <a:avLst/>
          </a:prstGeom>
        </p:spPr>
        <p:txBody>
          <a:bodyPr anchor="t">
            <a:spAutoFit/>
          </a:bodyPr>
          <a:lstStyle>
            <a:lvl1pPr marL="0" indent="0" algn="ctr">
              <a:spcBef>
                <a:spcPts val="0"/>
              </a:spcBef>
              <a:buSzTx/>
              <a:buNone/>
              <a:defRPr sz="3600"/>
            </a:lvl1pPr>
          </a:lstStyle>
          <a:p>
            <a:r>
              <a:t>–Christian Bauer</a:t>
            </a:r>
          </a:p>
        </p:txBody>
      </p:sp>
      <p:sp>
        <p:nvSpPr>
          <p:cNvPr id="95" name="01"/>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
    <p:spTree>
      <p:nvGrpSpPr>
        <p:cNvPr id="1" name=""/>
        <p:cNvGrpSpPr/>
        <p:nvPr/>
      </p:nvGrpSpPr>
      <p:grpSpPr>
        <a:xfrm>
          <a:off x="0" y="0"/>
          <a:ext cx="0" cy="0"/>
          <a:chOff x="0" y="0"/>
          <a:chExt cx="0" cy="0"/>
        </a:xfrm>
      </p:grpSpPr>
      <p:sp>
        <p:nvSpPr>
          <p:cNvPr id="102" name="Image"/>
          <p:cNvSpPr>
            <a:spLocks noGrp="1"/>
          </p:cNvSpPr>
          <p:nvPr>
            <p:ph type="pic" idx="21"/>
          </p:nvPr>
        </p:nvSpPr>
        <p:spPr>
          <a:xfrm>
            <a:off x="-4619131" y="-635000"/>
            <a:ext cx="25824123" cy="11194416"/>
          </a:xfrm>
          <a:prstGeom prst="rect">
            <a:avLst/>
          </a:prstGeom>
        </p:spPr>
        <p:txBody>
          <a:bodyPr lIns="91439" tIns="45719" rIns="91439" bIns="45719" anchor="t">
            <a:noAutofit/>
          </a:bodyPr>
          <a:lstStyle/>
          <a:p>
            <a:endParaRPr/>
          </a:p>
        </p:txBody>
      </p:sp>
      <p:sp>
        <p:nvSpPr>
          <p:cNvPr id="103" name="01"/>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Leer">
    <p:spTree>
      <p:nvGrpSpPr>
        <p:cNvPr id="1" name=""/>
        <p:cNvGrpSpPr/>
        <p:nvPr/>
      </p:nvGrpSpPr>
      <p:grpSpPr>
        <a:xfrm>
          <a:off x="0" y="0"/>
          <a:ext cx="0" cy="0"/>
          <a:chOff x="0" y="0"/>
          <a:chExt cx="0" cy="0"/>
        </a:xfrm>
      </p:grpSpPr>
      <p:sp>
        <p:nvSpPr>
          <p:cNvPr id="110" name="01"/>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 - Horizontal">
    <p:spTree>
      <p:nvGrpSpPr>
        <p:cNvPr id="1" name=""/>
        <p:cNvGrpSpPr/>
        <p:nvPr/>
      </p:nvGrpSpPr>
      <p:grpSpPr>
        <a:xfrm>
          <a:off x="0" y="0"/>
          <a:ext cx="0" cy="0"/>
          <a:chOff x="0" y="0"/>
          <a:chExt cx="0" cy="0"/>
        </a:xfrm>
      </p:grpSpPr>
      <p:sp>
        <p:nvSpPr>
          <p:cNvPr id="20" name="Image"/>
          <p:cNvSpPr>
            <a:spLocks noGrp="1"/>
          </p:cNvSpPr>
          <p:nvPr>
            <p:ph type="pic" idx="21"/>
          </p:nvPr>
        </p:nvSpPr>
        <p:spPr>
          <a:xfrm>
            <a:off x="1669039" y="186575"/>
            <a:ext cx="15644771" cy="6781801"/>
          </a:xfrm>
          <a:prstGeom prst="rect">
            <a:avLst/>
          </a:prstGeom>
          <a:ln w="9525">
            <a:round/>
          </a:ln>
        </p:spPr>
        <p:txBody>
          <a:bodyPr lIns="91439" tIns="45719" rIns="91439" bIns="45719" anchor="t">
            <a:noAutofit/>
          </a:bodyPr>
          <a:lstStyle/>
          <a:p>
            <a:endParaRPr/>
          </a:p>
        </p:txBody>
      </p:sp>
      <p:sp>
        <p:nvSpPr>
          <p:cNvPr id="21" name="Titeltext"/>
          <p:cNvSpPr txBox="1">
            <a:spLocks noGrp="1"/>
          </p:cNvSpPr>
          <p:nvPr>
            <p:ph type="title"/>
          </p:nvPr>
        </p:nvSpPr>
        <p:spPr>
          <a:xfrm>
            <a:off x="1693385" y="6604000"/>
            <a:ext cx="13953493" cy="1651000"/>
          </a:xfrm>
          <a:prstGeom prst="rect">
            <a:avLst/>
          </a:prstGeom>
        </p:spPr>
        <p:txBody>
          <a:bodyPr anchor="b"/>
          <a:lstStyle>
            <a:lvl1pPr>
              <a:defRPr sz="9500"/>
            </a:lvl1pPr>
          </a:lstStyle>
          <a:p>
            <a:r>
              <a:t>Titeltext</a:t>
            </a:r>
          </a:p>
        </p:txBody>
      </p:sp>
      <p:sp>
        <p:nvSpPr>
          <p:cNvPr id="22" name="Textebene 1…"/>
          <p:cNvSpPr txBox="1">
            <a:spLocks noGrp="1"/>
          </p:cNvSpPr>
          <p:nvPr>
            <p:ph type="body" sz="quarter" idx="1"/>
          </p:nvPr>
        </p:nvSpPr>
        <p:spPr>
          <a:xfrm>
            <a:off x="1693385" y="8331200"/>
            <a:ext cx="13953493" cy="1270000"/>
          </a:xfrm>
          <a:prstGeom prst="rect">
            <a:avLst/>
          </a:prstGeom>
        </p:spPr>
        <p:txBody>
          <a:bodyPr anchor="t"/>
          <a:lstStyle>
            <a:lvl1pPr marL="0" indent="0" algn="ctr">
              <a:spcBef>
                <a:spcPts val="0"/>
              </a:spcBef>
              <a:buSzTx/>
              <a:buNone/>
              <a:defRPr sz="4001"/>
            </a:lvl1pPr>
            <a:lvl2pPr marL="0" indent="0" algn="ctr">
              <a:spcBef>
                <a:spcPts val="0"/>
              </a:spcBef>
              <a:buSzTx/>
              <a:buNone/>
              <a:defRPr sz="4001"/>
            </a:lvl2pPr>
            <a:lvl3pPr marL="0" indent="0" algn="ctr">
              <a:spcBef>
                <a:spcPts val="0"/>
              </a:spcBef>
              <a:buSzTx/>
              <a:buNone/>
              <a:defRPr sz="4001"/>
            </a:lvl3pPr>
            <a:lvl4pPr marL="0" indent="0" algn="ctr">
              <a:spcBef>
                <a:spcPts val="0"/>
              </a:spcBef>
              <a:buSzTx/>
              <a:buNone/>
              <a:defRPr sz="4001"/>
            </a:lvl4pPr>
            <a:lvl5pPr marL="0" indent="0" algn="ctr">
              <a:spcBef>
                <a:spcPts val="0"/>
              </a:spcBef>
              <a:buSzTx/>
              <a:buNone/>
              <a:defRPr sz="4001"/>
            </a:lvl5pPr>
          </a:lstStyle>
          <a:p>
            <a:r>
              <a:t>Textebene 1</a:t>
            </a:r>
          </a:p>
          <a:p>
            <a:pPr lvl="1"/>
            <a:r>
              <a:t>Textebene 2</a:t>
            </a:r>
          </a:p>
          <a:p>
            <a:pPr lvl="2"/>
            <a:r>
              <a:t>Textebene 3</a:t>
            </a:r>
          </a:p>
          <a:p>
            <a:pPr lvl="3"/>
            <a:r>
              <a:t>Textebene 4</a:t>
            </a:r>
          </a:p>
          <a:p>
            <a:pPr lvl="4"/>
            <a:r>
              <a:t>Textebene 5</a:t>
            </a:r>
          </a:p>
        </p:txBody>
      </p:sp>
      <p:sp>
        <p:nvSpPr>
          <p:cNvPr id="23" name="01"/>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el - Mitte">
    <p:spTree>
      <p:nvGrpSpPr>
        <p:cNvPr id="1" name=""/>
        <p:cNvGrpSpPr/>
        <p:nvPr/>
      </p:nvGrpSpPr>
      <p:grpSpPr>
        <a:xfrm>
          <a:off x="0" y="0"/>
          <a:ext cx="0" cy="0"/>
          <a:chOff x="0" y="0"/>
          <a:chExt cx="0" cy="0"/>
        </a:xfrm>
      </p:grpSpPr>
      <p:sp>
        <p:nvSpPr>
          <p:cNvPr id="30" name="Titeltext"/>
          <p:cNvSpPr txBox="1">
            <a:spLocks noGrp="1"/>
          </p:cNvSpPr>
          <p:nvPr>
            <p:ph type="title"/>
          </p:nvPr>
        </p:nvSpPr>
        <p:spPr>
          <a:xfrm>
            <a:off x="1693385" y="2844800"/>
            <a:ext cx="13953493" cy="4064000"/>
          </a:xfrm>
          <a:prstGeom prst="rect">
            <a:avLst/>
          </a:prstGeom>
        </p:spPr>
        <p:txBody>
          <a:bodyPr/>
          <a:lstStyle>
            <a:lvl1pPr>
              <a:defRPr sz="9500"/>
            </a:lvl1pPr>
          </a:lstStyle>
          <a:p>
            <a:r>
              <a:t>Titeltext</a:t>
            </a:r>
          </a:p>
        </p:txBody>
      </p:sp>
      <p:sp>
        <p:nvSpPr>
          <p:cNvPr id="31" name="01"/>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 - Vertikal">
    <p:spTree>
      <p:nvGrpSpPr>
        <p:cNvPr id="1" name=""/>
        <p:cNvGrpSpPr/>
        <p:nvPr/>
      </p:nvGrpSpPr>
      <p:grpSpPr>
        <a:xfrm>
          <a:off x="0" y="0"/>
          <a:ext cx="0" cy="0"/>
          <a:chOff x="0" y="0"/>
          <a:chExt cx="0" cy="0"/>
        </a:xfrm>
      </p:grpSpPr>
      <p:sp>
        <p:nvSpPr>
          <p:cNvPr id="38" name="Image"/>
          <p:cNvSpPr>
            <a:spLocks noGrp="1"/>
          </p:cNvSpPr>
          <p:nvPr>
            <p:ph type="pic" idx="21"/>
          </p:nvPr>
        </p:nvSpPr>
        <p:spPr>
          <a:xfrm>
            <a:off x="4716955" y="526456"/>
            <a:ext cx="19599908" cy="8496301"/>
          </a:xfrm>
          <a:prstGeom prst="rect">
            <a:avLst/>
          </a:prstGeom>
          <a:ln w="9525">
            <a:round/>
          </a:ln>
        </p:spPr>
        <p:txBody>
          <a:bodyPr lIns="91439" tIns="45719" rIns="91439" bIns="45719" anchor="t">
            <a:noAutofit/>
          </a:bodyPr>
          <a:lstStyle/>
          <a:p>
            <a:endParaRPr/>
          </a:p>
        </p:txBody>
      </p:sp>
      <p:sp>
        <p:nvSpPr>
          <p:cNvPr id="39" name="Titeltext"/>
          <p:cNvSpPr txBox="1">
            <a:spLocks noGrp="1"/>
          </p:cNvSpPr>
          <p:nvPr>
            <p:ph type="title"/>
          </p:nvPr>
        </p:nvSpPr>
        <p:spPr>
          <a:xfrm>
            <a:off x="508017" y="1409700"/>
            <a:ext cx="7823439" cy="3302000"/>
          </a:xfrm>
          <a:prstGeom prst="rect">
            <a:avLst/>
          </a:prstGeom>
        </p:spPr>
        <p:txBody>
          <a:bodyPr anchor="b"/>
          <a:lstStyle/>
          <a:p>
            <a:r>
              <a:t>Titeltext</a:t>
            </a:r>
          </a:p>
        </p:txBody>
      </p:sp>
      <p:sp>
        <p:nvSpPr>
          <p:cNvPr id="40" name="Textebene 1…"/>
          <p:cNvSpPr txBox="1">
            <a:spLocks noGrp="1"/>
          </p:cNvSpPr>
          <p:nvPr>
            <p:ph type="body" sz="quarter" idx="1"/>
          </p:nvPr>
        </p:nvSpPr>
        <p:spPr>
          <a:xfrm>
            <a:off x="508017" y="4787900"/>
            <a:ext cx="7823439" cy="3721100"/>
          </a:xfrm>
          <a:prstGeom prst="rect">
            <a:avLst/>
          </a:prstGeom>
        </p:spPr>
        <p:txBody>
          <a:bodyPr anchor="t"/>
          <a:lstStyle>
            <a:lvl1pPr marL="0" indent="0" algn="ctr">
              <a:spcBef>
                <a:spcPts val="0"/>
              </a:spcBef>
              <a:buSzTx/>
              <a:buNone/>
              <a:defRPr sz="4001"/>
            </a:lvl1pPr>
            <a:lvl2pPr marL="0" indent="0" algn="ctr">
              <a:spcBef>
                <a:spcPts val="0"/>
              </a:spcBef>
              <a:buSzTx/>
              <a:buNone/>
              <a:defRPr sz="4001"/>
            </a:lvl2pPr>
            <a:lvl3pPr marL="0" indent="0" algn="ctr">
              <a:spcBef>
                <a:spcPts val="0"/>
              </a:spcBef>
              <a:buSzTx/>
              <a:buNone/>
              <a:defRPr sz="4001"/>
            </a:lvl3pPr>
            <a:lvl4pPr marL="0" indent="0" algn="ctr">
              <a:spcBef>
                <a:spcPts val="0"/>
              </a:spcBef>
              <a:buSzTx/>
              <a:buNone/>
              <a:defRPr sz="4001"/>
            </a:lvl4pPr>
            <a:lvl5pPr marL="0" indent="0" algn="ctr">
              <a:spcBef>
                <a:spcPts val="0"/>
              </a:spcBef>
              <a:buSzTx/>
              <a:buNone/>
              <a:defRPr sz="4001"/>
            </a:lvl5pPr>
          </a:lstStyle>
          <a:p>
            <a:r>
              <a:t>Textebene 1</a:t>
            </a:r>
          </a:p>
          <a:p>
            <a:pPr lvl="1"/>
            <a:r>
              <a:t>Textebene 2</a:t>
            </a:r>
          </a:p>
          <a:p>
            <a:pPr lvl="2"/>
            <a:r>
              <a:t>Textebene 3</a:t>
            </a:r>
          </a:p>
          <a:p>
            <a:pPr lvl="3"/>
            <a:r>
              <a:t>Textebene 4</a:t>
            </a:r>
          </a:p>
          <a:p>
            <a:pPr lvl="4"/>
            <a:r>
              <a:t>Textebene 5</a:t>
            </a:r>
          </a:p>
        </p:txBody>
      </p:sp>
      <p:sp>
        <p:nvSpPr>
          <p:cNvPr id="41" name="01"/>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el - Oben">
    <p:spTree>
      <p:nvGrpSpPr>
        <p:cNvPr id="1" name=""/>
        <p:cNvGrpSpPr/>
        <p:nvPr/>
      </p:nvGrpSpPr>
      <p:grpSpPr>
        <a:xfrm>
          <a:off x="0" y="0"/>
          <a:ext cx="0" cy="0"/>
          <a:chOff x="0" y="0"/>
          <a:chExt cx="0" cy="0"/>
        </a:xfrm>
      </p:grpSpPr>
      <p:sp>
        <p:nvSpPr>
          <p:cNvPr id="48" name="Titeltext"/>
          <p:cNvSpPr txBox="1">
            <a:spLocks noGrp="1"/>
          </p:cNvSpPr>
          <p:nvPr>
            <p:ph type="title"/>
          </p:nvPr>
        </p:nvSpPr>
        <p:spPr>
          <a:prstGeom prst="rect">
            <a:avLst/>
          </a:prstGeom>
        </p:spPr>
        <p:txBody>
          <a:bodyPr/>
          <a:lstStyle/>
          <a:p>
            <a:r>
              <a:t>Titeltext</a:t>
            </a:r>
          </a:p>
        </p:txBody>
      </p:sp>
      <p:sp>
        <p:nvSpPr>
          <p:cNvPr id="49" name="01"/>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el &amp; Punkte">
    <p:spTree>
      <p:nvGrpSpPr>
        <p:cNvPr id="1" name=""/>
        <p:cNvGrpSpPr/>
        <p:nvPr/>
      </p:nvGrpSpPr>
      <p:grpSpPr>
        <a:xfrm>
          <a:off x="0" y="0"/>
          <a:ext cx="0" cy="0"/>
          <a:chOff x="0" y="0"/>
          <a:chExt cx="0" cy="0"/>
        </a:xfrm>
      </p:grpSpPr>
      <p:sp>
        <p:nvSpPr>
          <p:cNvPr id="56" name="Titeltext"/>
          <p:cNvSpPr txBox="1">
            <a:spLocks noGrp="1"/>
          </p:cNvSpPr>
          <p:nvPr>
            <p:ph type="title"/>
          </p:nvPr>
        </p:nvSpPr>
        <p:spPr>
          <a:prstGeom prst="rect">
            <a:avLst/>
          </a:prstGeom>
        </p:spPr>
        <p:txBody>
          <a:bodyPr/>
          <a:lstStyle/>
          <a:p>
            <a:r>
              <a:t>Titeltext</a:t>
            </a:r>
          </a:p>
        </p:txBody>
      </p:sp>
      <p:sp>
        <p:nvSpPr>
          <p:cNvPr id="57" name="Textebene 1…"/>
          <p:cNvSpPr txBox="1">
            <a:spLocks noGrp="1"/>
          </p:cNvSpPr>
          <p:nvPr>
            <p:ph type="body" idx="1"/>
          </p:nvPr>
        </p:nvSpPr>
        <p:spPr>
          <a:xfrm>
            <a:off x="1693385" y="2768600"/>
            <a:ext cx="13953493" cy="5715000"/>
          </a:xfrm>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r>
              <a:t>Textebene 1</a:t>
            </a:r>
          </a:p>
          <a:p>
            <a:pPr lvl="1"/>
            <a:r>
              <a:t>Textebene 2</a:t>
            </a:r>
          </a:p>
          <a:p>
            <a:pPr lvl="2"/>
            <a:r>
              <a:t>Textebene 3</a:t>
            </a:r>
          </a:p>
          <a:p>
            <a:pPr lvl="3"/>
            <a:r>
              <a:t>Textebene 4</a:t>
            </a:r>
          </a:p>
          <a:p>
            <a:pPr lvl="4"/>
            <a:r>
              <a:t>Textebene 5</a:t>
            </a:r>
          </a:p>
        </p:txBody>
      </p:sp>
      <p:sp>
        <p:nvSpPr>
          <p:cNvPr id="58" name="01"/>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el, Punkte &amp; Foto">
    <p:spTree>
      <p:nvGrpSpPr>
        <p:cNvPr id="1" name=""/>
        <p:cNvGrpSpPr/>
        <p:nvPr/>
      </p:nvGrpSpPr>
      <p:grpSpPr>
        <a:xfrm>
          <a:off x="0" y="0"/>
          <a:ext cx="0" cy="0"/>
          <a:chOff x="0" y="0"/>
          <a:chExt cx="0" cy="0"/>
        </a:xfrm>
      </p:grpSpPr>
      <p:sp>
        <p:nvSpPr>
          <p:cNvPr id="65" name="Image"/>
          <p:cNvSpPr>
            <a:spLocks noGrp="1"/>
          </p:cNvSpPr>
          <p:nvPr>
            <p:ph type="pic" idx="21"/>
          </p:nvPr>
        </p:nvSpPr>
        <p:spPr>
          <a:xfrm>
            <a:off x="6513613" y="2174014"/>
            <a:ext cx="15176014" cy="6578601"/>
          </a:xfrm>
          <a:prstGeom prst="rect">
            <a:avLst/>
          </a:prstGeom>
          <a:ln w="9525">
            <a:round/>
          </a:ln>
        </p:spPr>
        <p:txBody>
          <a:bodyPr lIns="91439" tIns="45719" rIns="91439" bIns="45719" anchor="t">
            <a:noAutofit/>
          </a:bodyPr>
          <a:lstStyle/>
          <a:p>
            <a:endParaRPr/>
          </a:p>
        </p:txBody>
      </p:sp>
      <p:sp>
        <p:nvSpPr>
          <p:cNvPr id="66" name="Titeltext"/>
          <p:cNvSpPr txBox="1">
            <a:spLocks noGrp="1"/>
          </p:cNvSpPr>
          <p:nvPr>
            <p:ph type="title"/>
          </p:nvPr>
        </p:nvSpPr>
        <p:spPr>
          <a:prstGeom prst="rect">
            <a:avLst/>
          </a:prstGeom>
        </p:spPr>
        <p:txBody>
          <a:bodyPr/>
          <a:lstStyle/>
          <a:p>
            <a:r>
              <a:t>Titeltext</a:t>
            </a:r>
          </a:p>
        </p:txBody>
      </p:sp>
      <p:sp>
        <p:nvSpPr>
          <p:cNvPr id="67" name="Textebene 1…"/>
          <p:cNvSpPr txBox="1">
            <a:spLocks noGrp="1"/>
          </p:cNvSpPr>
          <p:nvPr>
            <p:ph type="body" sz="half" idx="1"/>
          </p:nvPr>
        </p:nvSpPr>
        <p:spPr>
          <a:xfrm>
            <a:off x="1693385" y="2768600"/>
            <a:ext cx="7281556" cy="5715000"/>
          </a:xfrm>
          <a:prstGeom prst="rect">
            <a:avLst/>
          </a:prstGeom>
        </p:spPr>
        <p:txBody>
          <a:bodyPr/>
          <a:lstStyle>
            <a:lvl1pPr marL="444522" indent="-444522">
              <a:spcBef>
                <a:spcPts val="3800"/>
              </a:spcBef>
              <a:buSzPct val="50000"/>
              <a:buBlip>
                <a:blip r:embed="rId2"/>
              </a:buBlip>
              <a:defRPr sz="3600"/>
            </a:lvl1pPr>
            <a:lvl2pPr marL="889045" indent="-444522">
              <a:spcBef>
                <a:spcPts val="3800"/>
              </a:spcBef>
              <a:buSzPct val="50000"/>
              <a:buBlip>
                <a:blip r:embed="rId2"/>
              </a:buBlip>
              <a:defRPr sz="3600"/>
            </a:lvl2pPr>
            <a:lvl3pPr marL="1333567" indent="-444522">
              <a:spcBef>
                <a:spcPts val="3800"/>
              </a:spcBef>
              <a:buSzPct val="50000"/>
              <a:buBlip>
                <a:blip r:embed="rId2"/>
              </a:buBlip>
              <a:defRPr sz="3600"/>
            </a:lvl3pPr>
            <a:lvl4pPr marL="1778089" indent="-444522">
              <a:spcBef>
                <a:spcPts val="3800"/>
              </a:spcBef>
              <a:buSzPct val="50000"/>
              <a:buBlip>
                <a:blip r:embed="rId2"/>
              </a:buBlip>
              <a:defRPr sz="3600"/>
            </a:lvl4pPr>
            <a:lvl5pPr marL="2222612" indent="-444522">
              <a:spcBef>
                <a:spcPts val="3800"/>
              </a:spcBef>
              <a:buSzPct val="50000"/>
              <a:buBlip>
                <a:blip r:embed="rId2"/>
              </a:buBlip>
              <a:defRPr sz="3600"/>
            </a:lvl5pPr>
          </a:lstStyle>
          <a:p>
            <a:r>
              <a:t>Textebene 1</a:t>
            </a:r>
          </a:p>
          <a:p>
            <a:pPr lvl="1"/>
            <a:r>
              <a:t>Textebene 2</a:t>
            </a:r>
          </a:p>
          <a:p>
            <a:pPr lvl="2"/>
            <a:r>
              <a:t>Textebene 3</a:t>
            </a:r>
          </a:p>
          <a:p>
            <a:pPr lvl="3"/>
            <a:r>
              <a:t>Textebene 4</a:t>
            </a:r>
          </a:p>
          <a:p>
            <a:pPr lvl="4"/>
            <a:r>
              <a:t>Textebene 5</a:t>
            </a:r>
          </a:p>
        </p:txBody>
      </p:sp>
      <p:sp>
        <p:nvSpPr>
          <p:cNvPr id="68" name="01"/>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Punkte">
    <p:spTree>
      <p:nvGrpSpPr>
        <p:cNvPr id="1" name=""/>
        <p:cNvGrpSpPr/>
        <p:nvPr/>
      </p:nvGrpSpPr>
      <p:grpSpPr>
        <a:xfrm>
          <a:off x="0" y="0"/>
          <a:ext cx="0" cy="0"/>
          <a:chOff x="0" y="0"/>
          <a:chExt cx="0" cy="0"/>
        </a:xfrm>
      </p:grpSpPr>
      <p:sp>
        <p:nvSpPr>
          <p:cNvPr id="75" name="Textebene 1…"/>
          <p:cNvSpPr txBox="1">
            <a:spLocks noGrp="1"/>
          </p:cNvSpPr>
          <p:nvPr>
            <p:ph type="body" idx="1"/>
          </p:nvPr>
        </p:nvSpPr>
        <p:spPr>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r>
              <a:t>Textebene 1</a:t>
            </a:r>
          </a:p>
          <a:p>
            <a:pPr lvl="1"/>
            <a:r>
              <a:t>Textebene 2</a:t>
            </a:r>
          </a:p>
          <a:p>
            <a:pPr lvl="2"/>
            <a:r>
              <a:t>Textebene 3</a:t>
            </a:r>
          </a:p>
          <a:p>
            <a:pPr lvl="3"/>
            <a:r>
              <a:t>Textebene 4</a:t>
            </a:r>
          </a:p>
          <a:p>
            <a:pPr lvl="4"/>
            <a:r>
              <a:t>Textebene 5</a:t>
            </a:r>
          </a:p>
        </p:txBody>
      </p:sp>
      <p:sp>
        <p:nvSpPr>
          <p:cNvPr id="76" name="01"/>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 - 3 Stück">
    <p:spTree>
      <p:nvGrpSpPr>
        <p:cNvPr id="1" name=""/>
        <p:cNvGrpSpPr/>
        <p:nvPr/>
      </p:nvGrpSpPr>
      <p:grpSpPr>
        <a:xfrm>
          <a:off x="0" y="0"/>
          <a:ext cx="0" cy="0"/>
          <a:chOff x="0" y="0"/>
          <a:chExt cx="0" cy="0"/>
        </a:xfrm>
      </p:grpSpPr>
      <p:sp>
        <p:nvSpPr>
          <p:cNvPr id="83" name="Image"/>
          <p:cNvSpPr>
            <a:spLocks noGrp="1"/>
          </p:cNvSpPr>
          <p:nvPr>
            <p:ph type="pic" idx="21"/>
          </p:nvPr>
        </p:nvSpPr>
        <p:spPr>
          <a:xfrm rot="21600000">
            <a:off x="4809846" y="-1552244"/>
            <a:ext cx="13553354" cy="10164677"/>
          </a:xfrm>
          <a:prstGeom prst="rect">
            <a:avLst/>
          </a:prstGeom>
          <a:ln w="9525">
            <a:round/>
          </a:ln>
        </p:spPr>
        <p:txBody>
          <a:bodyPr lIns="91439" tIns="45719" rIns="91439" bIns="45719" anchor="t">
            <a:noAutofit/>
          </a:bodyPr>
          <a:lstStyle/>
          <a:p>
            <a:endParaRPr/>
          </a:p>
        </p:txBody>
      </p:sp>
      <p:sp>
        <p:nvSpPr>
          <p:cNvPr id="84" name="Image"/>
          <p:cNvSpPr>
            <a:spLocks noGrp="1"/>
          </p:cNvSpPr>
          <p:nvPr>
            <p:ph type="pic" idx="22"/>
          </p:nvPr>
        </p:nvSpPr>
        <p:spPr>
          <a:xfrm rot="21600000">
            <a:off x="6839371" y="3826895"/>
            <a:ext cx="13095903" cy="5676901"/>
          </a:xfrm>
          <a:prstGeom prst="rect">
            <a:avLst/>
          </a:prstGeom>
          <a:ln w="9525">
            <a:round/>
          </a:ln>
        </p:spPr>
        <p:txBody>
          <a:bodyPr lIns="91439" tIns="45719" rIns="91439" bIns="45719" anchor="t">
            <a:noAutofit/>
          </a:bodyPr>
          <a:lstStyle/>
          <a:p>
            <a:endParaRPr/>
          </a:p>
        </p:txBody>
      </p:sp>
      <p:sp>
        <p:nvSpPr>
          <p:cNvPr id="85" name="Image"/>
          <p:cNvSpPr>
            <a:spLocks noGrp="1"/>
          </p:cNvSpPr>
          <p:nvPr>
            <p:ph type="pic" idx="23"/>
          </p:nvPr>
        </p:nvSpPr>
        <p:spPr>
          <a:xfrm>
            <a:off x="355611" y="482600"/>
            <a:ext cx="8670132" cy="8674100"/>
          </a:xfrm>
          <a:prstGeom prst="rect">
            <a:avLst/>
          </a:prstGeom>
          <a:ln w="9525">
            <a:round/>
          </a:ln>
        </p:spPr>
        <p:txBody>
          <a:bodyPr lIns="91439" tIns="45719" rIns="91439" bIns="45719" anchor="t">
            <a:noAutofit/>
          </a:bodyPr>
          <a:lstStyle/>
          <a:p>
            <a:endParaRPr/>
          </a:p>
        </p:txBody>
      </p:sp>
      <p:sp>
        <p:nvSpPr>
          <p:cNvPr id="86" name="01"/>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4"/>
          <a:srcRect/>
          <a:stretch>
            <a:fillRect/>
          </a:stretch>
        </a:blipFill>
        <a:effectLst/>
      </p:bgPr>
    </p:bg>
    <p:spTree>
      <p:nvGrpSpPr>
        <p:cNvPr id="1" name=""/>
        <p:cNvGrpSpPr/>
        <p:nvPr/>
      </p:nvGrpSpPr>
      <p:grpSpPr>
        <a:xfrm>
          <a:off x="0" y="0"/>
          <a:ext cx="0" cy="0"/>
          <a:chOff x="0" y="0"/>
          <a:chExt cx="0" cy="0"/>
        </a:xfrm>
      </p:grpSpPr>
      <p:sp>
        <p:nvSpPr>
          <p:cNvPr id="2" name="Textebene 1…"/>
          <p:cNvSpPr txBox="1">
            <a:spLocks noGrp="1"/>
          </p:cNvSpPr>
          <p:nvPr>
            <p:ph type="body" idx="1"/>
          </p:nvPr>
        </p:nvSpPr>
        <p:spPr>
          <a:xfrm>
            <a:off x="1693385" y="1270000"/>
            <a:ext cx="13953493" cy="7213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lvl1pPr>
              <a:buBlip>
                <a:blip r:embed="rId15"/>
              </a:buBlip>
            </a:lvl1pPr>
            <a:lvl2pPr>
              <a:buBlip>
                <a:blip r:embed="rId15"/>
              </a:buBlip>
            </a:lvl2pPr>
            <a:lvl3pPr>
              <a:buBlip>
                <a:blip r:embed="rId15"/>
              </a:buBlip>
            </a:lvl3pPr>
            <a:lvl4pPr>
              <a:buBlip>
                <a:blip r:embed="rId15"/>
              </a:buBlip>
            </a:lvl4pPr>
            <a:lvl5pPr>
              <a:buBlip>
                <a:blip r:embed="rId15"/>
              </a:buBlip>
            </a:lvl5pPr>
          </a:lstStyle>
          <a:p>
            <a:r>
              <a:t>Textebene 1</a:t>
            </a:r>
          </a:p>
          <a:p>
            <a:pPr lvl="1"/>
            <a:r>
              <a:t>Textebene 2</a:t>
            </a:r>
          </a:p>
          <a:p>
            <a:pPr lvl="2"/>
            <a:r>
              <a:t>Textebene 3</a:t>
            </a:r>
          </a:p>
          <a:p>
            <a:pPr lvl="3"/>
            <a:r>
              <a:t>Textebene 4</a:t>
            </a:r>
          </a:p>
          <a:p>
            <a:pPr lvl="4"/>
            <a:r>
              <a:t>Textebene 5</a:t>
            </a:r>
          </a:p>
        </p:txBody>
      </p:sp>
      <p:sp>
        <p:nvSpPr>
          <p:cNvPr id="3" name="Titeltext"/>
          <p:cNvSpPr txBox="1">
            <a:spLocks noGrp="1"/>
          </p:cNvSpPr>
          <p:nvPr>
            <p:ph type="title"/>
          </p:nvPr>
        </p:nvSpPr>
        <p:spPr>
          <a:xfrm>
            <a:off x="1693385" y="254000"/>
            <a:ext cx="13953493" cy="24384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Titeltext</a:t>
            </a:r>
          </a:p>
        </p:txBody>
      </p:sp>
      <p:sp>
        <p:nvSpPr>
          <p:cNvPr id="4" name="01"/>
          <p:cNvSpPr txBox="1">
            <a:spLocks noGrp="1"/>
          </p:cNvSpPr>
          <p:nvPr>
            <p:ph type="sldNum" sz="quarter" idx="2"/>
          </p:nvPr>
        </p:nvSpPr>
        <p:spPr>
          <a:xfrm>
            <a:off x="1693385" y="9089062"/>
            <a:ext cx="5492419" cy="379591"/>
          </a:xfrm>
          <a:prstGeom prst="rect">
            <a:avLst/>
          </a:prstGeom>
          <a:ln w="12700">
            <a:miter lim="400000"/>
          </a:ln>
        </p:spPr>
        <p:txBody>
          <a:bodyPr wrap="square" lIns="50800" tIns="50800" rIns="50800" bIns="50800">
            <a:spAutoFit/>
          </a:bodyPr>
          <a:lstStyle>
            <a:lvl1pPr>
              <a:defRPr sz="1800">
                <a:solidFill>
                  <a:srgbClr val="868686"/>
                </a:solidFill>
              </a:defRPr>
            </a:lvl1pPr>
          </a:lstStyle>
          <a:p>
            <a:r>
              <a:rPr lang="de-AT" dirty="0"/>
              <a:t>Stefan Pasterk: Copyright und Lizenzmodelle - Workshop</a:t>
            </a:r>
            <a:endParaRPr dirty="0"/>
          </a:p>
        </p:txBody>
      </p:sp>
      <p:pic>
        <p:nvPicPr>
          <p:cNvPr id="6" name="Grafik 5">
            <a:extLst>
              <a:ext uri="{FF2B5EF4-FFF2-40B4-BE49-F238E27FC236}">
                <a16:creationId xmlns:a16="http://schemas.microsoft.com/office/drawing/2014/main" id="{688259F0-11A6-D69A-D887-565C56E3A150}"/>
              </a:ext>
            </a:extLst>
          </p:cNvPr>
          <p:cNvPicPr>
            <a:picLocks noChangeAspect="1"/>
          </p:cNvPicPr>
          <p:nvPr userDrawn="1"/>
        </p:nvPicPr>
        <p:blipFill>
          <a:blip r:embed="rId16"/>
          <a:stretch>
            <a:fillRect/>
          </a:stretch>
        </p:blipFill>
        <p:spPr>
          <a:xfrm>
            <a:off x="378407" y="9058117"/>
            <a:ext cx="1243360" cy="441483"/>
          </a:xfrm>
          <a:prstGeom prst="rect">
            <a:avLst/>
          </a:prstGeom>
        </p:spPr>
      </p:pic>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1pPr>
      <a:lvl2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2pPr>
      <a:lvl3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3pPr>
      <a:lvl4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4pPr>
      <a:lvl5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5pPr>
      <a:lvl6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6pPr>
      <a:lvl7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7pPr>
      <a:lvl8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8pPr>
      <a:lvl9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9pPr>
    </p:titleStyle>
    <p:bodyStyle>
      <a:lvl1pPr marL="635032" marR="0" indent="-635032" algn="l" defTabSz="584229" rtl="0" latinLnBrk="0">
        <a:lnSpc>
          <a:spcPct val="100000"/>
        </a:lnSpc>
        <a:spcBef>
          <a:spcPts val="4200"/>
        </a:spcBef>
        <a:spcAft>
          <a:spcPts val="0"/>
        </a:spcAft>
        <a:buClrTx/>
        <a:buSzPct val="47000"/>
        <a:buFontTx/>
        <a:buBlip>
          <a:blip r:embed="rId15"/>
        </a:buBlip>
        <a:tabLst/>
        <a:defRPr sz="4601" b="0" i="0" u="none" strike="noStrike" cap="none" spc="0" baseline="0">
          <a:solidFill>
            <a:srgbClr val="858585"/>
          </a:solidFill>
          <a:uFillTx/>
          <a:latin typeface="+mn-lt"/>
          <a:ea typeface="+mn-ea"/>
          <a:cs typeface="+mn-cs"/>
          <a:sym typeface="Marker Felt"/>
        </a:defRPr>
      </a:lvl1pPr>
      <a:lvl2pPr marL="1270064" marR="0" indent="-635032" algn="l" defTabSz="584229" rtl="0" latinLnBrk="0">
        <a:lnSpc>
          <a:spcPct val="100000"/>
        </a:lnSpc>
        <a:spcBef>
          <a:spcPts val="4200"/>
        </a:spcBef>
        <a:spcAft>
          <a:spcPts val="0"/>
        </a:spcAft>
        <a:buClrTx/>
        <a:buSzPct val="47000"/>
        <a:buFontTx/>
        <a:buBlip>
          <a:blip r:embed="rId15"/>
        </a:buBlip>
        <a:tabLst/>
        <a:defRPr sz="4601" b="0" i="0" u="none" strike="noStrike" cap="none" spc="0" baseline="0">
          <a:solidFill>
            <a:srgbClr val="858585"/>
          </a:solidFill>
          <a:uFillTx/>
          <a:latin typeface="+mn-lt"/>
          <a:ea typeface="+mn-ea"/>
          <a:cs typeface="+mn-cs"/>
          <a:sym typeface="Marker Felt"/>
        </a:defRPr>
      </a:lvl2pPr>
      <a:lvl3pPr marL="1905095" marR="0" indent="-635032" algn="l" defTabSz="584229" rtl="0" latinLnBrk="0">
        <a:lnSpc>
          <a:spcPct val="100000"/>
        </a:lnSpc>
        <a:spcBef>
          <a:spcPts val="4200"/>
        </a:spcBef>
        <a:spcAft>
          <a:spcPts val="0"/>
        </a:spcAft>
        <a:buClrTx/>
        <a:buSzPct val="47000"/>
        <a:buFontTx/>
        <a:buBlip>
          <a:blip r:embed="rId15"/>
        </a:buBlip>
        <a:tabLst/>
        <a:defRPr sz="4601" b="0" i="0" u="none" strike="noStrike" cap="none" spc="0" baseline="0">
          <a:solidFill>
            <a:srgbClr val="858585"/>
          </a:solidFill>
          <a:uFillTx/>
          <a:latin typeface="+mn-lt"/>
          <a:ea typeface="+mn-ea"/>
          <a:cs typeface="+mn-cs"/>
          <a:sym typeface="Marker Felt"/>
        </a:defRPr>
      </a:lvl3pPr>
      <a:lvl4pPr marL="2540127" marR="0" indent="-635032" algn="l" defTabSz="584229" rtl="0" latinLnBrk="0">
        <a:lnSpc>
          <a:spcPct val="100000"/>
        </a:lnSpc>
        <a:spcBef>
          <a:spcPts val="4200"/>
        </a:spcBef>
        <a:spcAft>
          <a:spcPts val="0"/>
        </a:spcAft>
        <a:buClrTx/>
        <a:buSzPct val="47000"/>
        <a:buFontTx/>
        <a:buBlip>
          <a:blip r:embed="rId15"/>
        </a:buBlip>
        <a:tabLst/>
        <a:defRPr sz="4601" b="0" i="0" u="none" strike="noStrike" cap="none" spc="0" baseline="0">
          <a:solidFill>
            <a:srgbClr val="858585"/>
          </a:solidFill>
          <a:uFillTx/>
          <a:latin typeface="+mn-lt"/>
          <a:ea typeface="+mn-ea"/>
          <a:cs typeface="+mn-cs"/>
          <a:sym typeface="Marker Felt"/>
        </a:defRPr>
      </a:lvl4pPr>
      <a:lvl5pPr marL="3175159" marR="0" indent="-635032" algn="l" defTabSz="584229" rtl="0" latinLnBrk="0">
        <a:lnSpc>
          <a:spcPct val="100000"/>
        </a:lnSpc>
        <a:spcBef>
          <a:spcPts val="4200"/>
        </a:spcBef>
        <a:spcAft>
          <a:spcPts val="0"/>
        </a:spcAft>
        <a:buClrTx/>
        <a:buSzPct val="47000"/>
        <a:buFontTx/>
        <a:buBlip>
          <a:blip r:embed="rId15"/>
        </a:buBlip>
        <a:tabLst/>
        <a:defRPr sz="4601" b="0" i="0" u="none" strike="noStrike" cap="none" spc="0" baseline="0">
          <a:solidFill>
            <a:srgbClr val="858585"/>
          </a:solidFill>
          <a:uFillTx/>
          <a:latin typeface="+mn-lt"/>
          <a:ea typeface="+mn-ea"/>
          <a:cs typeface="+mn-cs"/>
          <a:sym typeface="Marker Felt"/>
        </a:defRPr>
      </a:lvl5pPr>
      <a:lvl6pPr marL="3810191" marR="0" indent="-635032" algn="l" defTabSz="584229" rtl="0" latinLnBrk="0">
        <a:lnSpc>
          <a:spcPct val="100000"/>
        </a:lnSpc>
        <a:spcBef>
          <a:spcPts val="4200"/>
        </a:spcBef>
        <a:spcAft>
          <a:spcPts val="0"/>
        </a:spcAft>
        <a:buClrTx/>
        <a:buSzPct val="47000"/>
        <a:buFontTx/>
        <a:buBlip>
          <a:blip r:embed="rId15"/>
        </a:buBlip>
        <a:tabLst/>
        <a:defRPr sz="4601" b="0" i="0" u="none" strike="noStrike" cap="none" spc="0" baseline="0">
          <a:solidFill>
            <a:srgbClr val="858585"/>
          </a:solidFill>
          <a:uFillTx/>
          <a:latin typeface="+mn-lt"/>
          <a:ea typeface="+mn-ea"/>
          <a:cs typeface="+mn-cs"/>
          <a:sym typeface="Marker Felt"/>
        </a:defRPr>
      </a:lvl6pPr>
      <a:lvl7pPr marL="4445222" marR="0" indent="-635032" algn="l" defTabSz="584229" rtl="0" latinLnBrk="0">
        <a:lnSpc>
          <a:spcPct val="100000"/>
        </a:lnSpc>
        <a:spcBef>
          <a:spcPts val="4200"/>
        </a:spcBef>
        <a:spcAft>
          <a:spcPts val="0"/>
        </a:spcAft>
        <a:buClrTx/>
        <a:buSzPct val="47000"/>
        <a:buFontTx/>
        <a:buBlip>
          <a:blip r:embed="rId15"/>
        </a:buBlip>
        <a:tabLst/>
        <a:defRPr sz="4601" b="0" i="0" u="none" strike="noStrike" cap="none" spc="0" baseline="0">
          <a:solidFill>
            <a:srgbClr val="858585"/>
          </a:solidFill>
          <a:uFillTx/>
          <a:latin typeface="+mn-lt"/>
          <a:ea typeface="+mn-ea"/>
          <a:cs typeface="+mn-cs"/>
          <a:sym typeface="Marker Felt"/>
        </a:defRPr>
      </a:lvl7pPr>
      <a:lvl8pPr marL="5080254" marR="0" indent="-635032" algn="l" defTabSz="584229" rtl="0" latinLnBrk="0">
        <a:lnSpc>
          <a:spcPct val="100000"/>
        </a:lnSpc>
        <a:spcBef>
          <a:spcPts val="4200"/>
        </a:spcBef>
        <a:spcAft>
          <a:spcPts val="0"/>
        </a:spcAft>
        <a:buClrTx/>
        <a:buSzPct val="47000"/>
        <a:buFontTx/>
        <a:buBlip>
          <a:blip r:embed="rId15"/>
        </a:buBlip>
        <a:tabLst/>
        <a:defRPr sz="4601" b="0" i="0" u="none" strike="noStrike" cap="none" spc="0" baseline="0">
          <a:solidFill>
            <a:srgbClr val="858585"/>
          </a:solidFill>
          <a:uFillTx/>
          <a:latin typeface="+mn-lt"/>
          <a:ea typeface="+mn-ea"/>
          <a:cs typeface="+mn-cs"/>
          <a:sym typeface="Marker Felt"/>
        </a:defRPr>
      </a:lvl8pPr>
      <a:lvl9pPr marL="5715286" marR="0" indent="-635032" algn="l" defTabSz="584229" rtl="0" latinLnBrk="0">
        <a:lnSpc>
          <a:spcPct val="100000"/>
        </a:lnSpc>
        <a:spcBef>
          <a:spcPts val="4200"/>
        </a:spcBef>
        <a:spcAft>
          <a:spcPts val="0"/>
        </a:spcAft>
        <a:buClrTx/>
        <a:buSzPct val="47000"/>
        <a:buFontTx/>
        <a:buBlip>
          <a:blip r:embed="rId15"/>
        </a:buBlip>
        <a:tabLst/>
        <a:defRPr sz="4601" b="0" i="0" u="none" strike="noStrike" cap="none" spc="0" baseline="0">
          <a:solidFill>
            <a:srgbClr val="858585"/>
          </a:solidFill>
          <a:uFillTx/>
          <a:latin typeface="+mn-lt"/>
          <a:ea typeface="+mn-ea"/>
          <a:cs typeface="+mn-cs"/>
          <a:sym typeface="Marker Felt"/>
        </a:defRPr>
      </a:lvl9pPr>
    </p:bodyStyle>
    <p:otherStyle>
      <a:lvl1pPr marL="0" marR="0" indent="0" algn="ctr" defTabSz="584229"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Marker Felt"/>
        </a:defRPr>
      </a:lvl1pPr>
      <a:lvl2pPr marL="0" marR="0" indent="228611" algn="ctr" defTabSz="584229"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Marker Felt"/>
        </a:defRPr>
      </a:lvl2pPr>
      <a:lvl3pPr marL="0" marR="0" indent="457223" algn="ctr" defTabSz="584229"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Marker Felt"/>
        </a:defRPr>
      </a:lvl3pPr>
      <a:lvl4pPr marL="0" marR="0" indent="685835" algn="ctr" defTabSz="584229"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Marker Felt"/>
        </a:defRPr>
      </a:lvl4pPr>
      <a:lvl5pPr marL="0" marR="0" indent="914446" algn="ctr" defTabSz="584229"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Marker Felt"/>
        </a:defRPr>
      </a:lvl5pPr>
      <a:lvl6pPr marL="0" marR="0" indent="1143057" algn="ctr" defTabSz="584229"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Marker Felt"/>
        </a:defRPr>
      </a:lvl6pPr>
      <a:lvl7pPr marL="0" marR="0" indent="1371668" algn="ctr" defTabSz="584229"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Marker Felt"/>
        </a:defRPr>
      </a:lvl7pPr>
      <a:lvl8pPr marL="0" marR="0" indent="1600280" algn="ctr" defTabSz="584229"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Marker Felt"/>
        </a:defRPr>
      </a:lvl8pPr>
      <a:lvl9pPr marL="0" marR="0" indent="1828892" algn="ctr" defTabSz="584229"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Marker Fel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oer-portal.uni-graz.at/edu-sharing/components/render/58f36d33-3cef-4631-a2cf-617b864efde9" TargetMode="Externa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hyperlink" Target="https://oer-portal.uni-graz.at/edu-sharing/components/render/58f36d33-3cef-4631-a2cf-617b864efde9" TargetMode="Externa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hyperlink" Target="https://oer-portal.uni-graz.at/edu-sharing/components/render/58f36d33-3cef-4631-a2cf-617b864efde9"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s://oer-portal.uni-graz.at/edu-sharing/components/render/58f36d33-3cef-4631-a2cf-617b864efde9"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hyperlink" Target="https://oer-portal.uni-graz.at/edu-sharing/components/render/58f36d33-3cef-4631-a2cf-617b864efde9"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hyperlink" Target="https://oer-portal.uni-graz.at/edu-sharing/components/render/58f36d33-3cef-4631-a2cf-617b864efde9"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hyperlink" Target="https://oer-portal.uni-graz.at/edu-sharing/components/render/58f36d33-3cef-4631-a2cf-617b864efde9" TargetMode="Externa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hyperlink" Target="https://oer-portal.uni-graz.at/edu-sharing/components/render/58f36d33-3cef-4631-a2cf-617b864efde9" TargetMode="Externa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hyperlink" Target="https://oer-portal.uni-graz.at/edu-sharing/components/render/58f36d33-3cef-4631-a2cf-617b864efde9"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s://oer-portal.uni-graz.at/edu-sharing/components/render/58f36d33-3cef-4631-a2cf-617b864efde9" TargetMode="Externa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hyperlink" Target="https://oer-portal.uni-graz.at/edu-sharing/components/render/58f36d33-3cef-4631-a2cf-617b864efde9" TargetMode="Externa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2.emf"/><Relationship Id="rId4" Type="http://schemas.openxmlformats.org/officeDocument/2006/relationships/hyperlink" Target="https://oer-portal.uni-graz.at/edu-sharing/components/render/58f36d33-3cef-4631-a2cf-617b864efde9"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3.emf"/><Relationship Id="rId4" Type="http://schemas.openxmlformats.org/officeDocument/2006/relationships/hyperlink" Target="https://oer-portal.uni-graz.at/edu-sharing/components/render/58f36d33-3cef-4631-a2cf-617b864efde9"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hyperlink" Target="https://oer-portal.uni-graz.at/edu-sharing/components/render/58f36d33-3cef-4631-a2cf-617b864efde9"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hyperlink" Target="https://oer-portal.uni-graz.at/edu-sharing/components/render/58f36d33-3cef-4631-a2cf-617b864efde9"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hyperlink" Target="https://oer-portal.uni-graz.at/edu-sharing/components/render/58f36d33-3cef-4631-a2cf-617b864efde9" TargetMode="Externa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hyperlink" Target="https://oer-portal.uni-graz.at/edu-sharing/components/render/58f36d33-3cef-4631-a2cf-617b864efde9" TargetMode="Externa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hyperlink" Target="https://oer-portal.uni-graz.at/edu-sharing/components/render/58f36d33-3cef-4631-a2cf-617b864efde9" TargetMode="Externa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hyperlink" Target="https://oer-portal.uni-graz.at/edu-sharing/components/render/58f36d33-3cef-4631-a2cf-617b864efde9" TargetMode="Externa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hyperlink" Target="https://oer-portal.uni-graz.at/edu-sharing/components/render/58f36d33-3cef-4631-a2cf-617b864efde9"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Suchen mit Suchmaschinen"/>
          <p:cNvSpPr txBox="1">
            <a:spLocks noGrp="1"/>
          </p:cNvSpPr>
          <p:nvPr>
            <p:ph type="ctrTitle"/>
          </p:nvPr>
        </p:nvSpPr>
        <p:spPr>
          <a:xfrm>
            <a:off x="4267719" y="2644101"/>
            <a:ext cx="8813801" cy="3042998"/>
          </a:xfrm>
          <a:prstGeom prst="rect">
            <a:avLst/>
          </a:prstGeom>
        </p:spPr>
        <p:txBody>
          <a:bodyPr/>
          <a:lstStyle/>
          <a:p>
            <a:r>
              <a:rPr lang="de-AT" dirty="0"/>
              <a:t>Copyright und Lizenzmodelle</a:t>
            </a:r>
            <a:endParaRPr dirty="0"/>
          </a:p>
        </p:txBody>
      </p:sp>
      <p:sp>
        <p:nvSpPr>
          <p:cNvPr id="2" name="Suchen mit Suchmaschinen">
            <a:extLst>
              <a:ext uri="{FF2B5EF4-FFF2-40B4-BE49-F238E27FC236}">
                <a16:creationId xmlns:a16="http://schemas.microsoft.com/office/drawing/2014/main" id="{42FF3CD6-771B-9087-2BA6-5612AB7E550D}"/>
              </a:ext>
            </a:extLst>
          </p:cNvPr>
          <p:cNvSpPr txBox="1">
            <a:spLocks/>
          </p:cNvSpPr>
          <p:nvPr/>
        </p:nvSpPr>
        <p:spPr>
          <a:xfrm>
            <a:off x="4494010" y="5687099"/>
            <a:ext cx="8813801" cy="30429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marL="0" marR="0" indent="0" algn="ctr" defTabSz="584229" rtl="0" latinLnBrk="0">
              <a:lnSpc>
                <a:spcPct val="100000"/>
              </a:lnSpc>
              <a:spcBef>
                <a:spcPts val="0"/>
              </a:spcBef>
              <a:spcAft>
                <a:spcPts val="0"/>
              </a:spcAft>
              <a:buClrTx/>
              <a:buSzTx/>
              <a:buFontTx/>
              <a:buNone/>
              <a:tabLst/>
              <a:defRPr sz="9500" b="0" i="0" u="none" strike="noStrike" cap="none" spc="0" baseline="0">
                <a:solidFill>
                  <a:srgbClr val="45A7DE"/>
                </a:solidFill>
                <a:uFillTx/>
                <a:latin typeface="+mn-lt"/>
                <a:ea typeface="+mn-ea"/>
                <a:cs typeface="+mn-cs"/>
                <a:sym typeface="Marker Felt"/>
              </a:defRPr>
            </a:lvl1pPr>
            <a:lvl2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2pPr>
            <a:lvl3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3pPr>
            <a:lvl4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4pPr>
            <a:lvl5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5pPr>
            <a:lvl6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6pPr>
            <a:lvl7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7pPr>
            <a:lvl8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8pPr>
            <a:lvl9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9pPr>
          </a:lstStyle>
          <a:p>
            <a:pPr hangingPunct="1"/>
            <a:r>
              <a:rPr lang="de-AT" sz="6000" dirty="0"/>
              <a:t>Stefan Pasterk</a:t>
            </a:r>
          </a:p>
          <a:p>
            <a:pPr hangingPunct="1"/>
            <a:r>
              <a:rPr lang="de-AT" sz="6000" dirty="0"/>
              <a:t>Stefan.pasterk@aau.at</a:t>
            </a:r>
          </a:p>
          <a:p>
            <a:pPr hangingPunct="1"/>
            <a:endParaRPr lang="de-AT" sz="6000"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F621A7-9CF1-F331-F1F2-1B346C99096D}"/>
            </a:ext>
          </a:extLst>
        </p:cNvPr>
        <p:cNvGrpSpPr/>
        <p:nvPr/>
      </p:nvGrpSpPr>
      <p:grpSpPr>
        <a:xfrm>
          <a:off x="0" y="0"/>
          <a:ext cx="0" cy="0"/>
          <a:chOff x="0" y="0"/>
          <a:chExt cx="0" cy="0"/>
        </a:xfrm>
      </p:grpSpPr>
      <p:sp>
        <p:nvSpPr>
          <p:cNvPr id="132" name="Suche im Internet">
            <a:extLst>
              <a:ext uri="{FF2B5EF4-FFF2-40B4-BE49-F238E27FC236}">
                <a16:creationId xmlns:a16="http://schemas.microsoft.com/office/drawing/2014/main" id="{34DCFA3F-3774-3E1D-3BFF-4F02DA5B721D}"/>
              </a:ext>
            </a:extLst>
          </p:cNvPr>
          <p:cNvSpPr txBox="1">
            <a:spLocks noGrp="1"/>
          </p:cNvSpPr>
          <p:nvPr>
            <p:ph type="ctrTitle"/>
          </p:nvPr>
        </p:nvSpPr>
        <p:spPr>
          <a:xfrm>
            <a:off x="1228436" y="781180"/>
            <a:ext cx="14879782" cy="2229875"/>
          </a:xfrm>
          <a:prstGeom prst="rect">
            <a:avLst/>
          </a:prstGeom>
        </p:spPr>
        <p:txBody>
          <a:bodyPr>
            <a:normAutofit/>
          </a:bodyPr>
          <a:lstStyle>
            <a:lvl1pPr defTabSz="438150">
              <a:defRPr sz="7125"/>
            </a:lvl1pPr>
          </a:lstStyle>
          <a:p>
            <a:r>
              <a:rPr lang="de-DE" dirty="0"/>
              <a:t>Nutzung von Bildern</a:t>
            </a:r>
            <a:endParaRPr lang="de-AT" dirty="0"/>
          </a:p>
        </p:txBody>
      </p:sp>
      <p:sp>
        <p:nvSpPr>
          <p:cNvPr id="2" name="Das…">
            <a:extLst>
              <a:ext uri="{FF2B5EF4-FFF2-40B4-BE49-F238E27FC236}">
                <a16:creationId xmlns:a16="http://schemas.microsoft.com/office/drawing/2014/main" id="{5BBD2B69-61F6-3F57-7652-C44EEEC15438}"/>
              </a:ext>
            </a:extLst>
          </p:cNvPr>
          <p:cNvSpPr txBox="1">
            <a:spLocks/>
          </p:cNvSpPr>
          <p:nvPr/>
        </p:nvSpPr>
        <p:spPr>
          <a:xfrm>
            <a:off x="2484370" y="3315855"/>
            <a:ext cx="12367914" cy="42302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fontScale="82500" lnSpcReduction="20000"/>
          </a:bodyPr>
          <a:lstStyle>
            <a:lvl1pPr marL="0" marR="0" indent="0" algn="ctr" defTabSz="584229" rtl="0" latinLnBrk="0">
              <a:lnSpc>
                <a:spcPct val="100000"/>
              </a:lnSpc>
              <a:spcBef>
                <a:spcPts val="0"/>
              </a:spcBef>
              <a:spcAft>
                <a:spcPts val="0"/>
              </a:spcAft>
              <a:buClrTx/>
              <a:buSzTx/>
              <a:buFontTx/>
              <a:buNone/>
              <a:tabLst/>
              <a:defRPr sz="9500" b="0" i="0" u="none" strike="noStrike" cap="none" spc="0" baseline="0">
                <a:solidFill>
                  <a:srgbClr val="45A7DE"/>
                </a:solidFill>
                <a:uFillTx/>
                <a:latin typeface="+mn-lt"/>
                <a:ea typeface="+mn-ea"/>
                <a:cs typeface="+mn-cs"/>
                <a:sym typeface="Marker Felt"/>
              </a:defRPr>
            </a:lvl1pPr>
            <a:lvl2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2pPr>
            <a:lvl3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3pPr>
            <a:lvl4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4pPr>
            <a:lvl5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5pPr>
            <a:lvl6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6pPr>
            <a:lvl7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7pPr>
            <a:lvl8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8pPr>
            <a:lvl9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9pPr>
          </a:lstStyle>
          <a:p>
            <a:pPr algn="l" defTabSz="519963" hangingPunct="1">
              <a:defRPr sz="8455">
                <a:solidFill>
                  <a:srgbClr val="A0978C"/>
                </a:solidFill>
              </a:defRPr>
            </a:pPr>
            <a:r>
              <a:rPr lang="de-DE" sz="4500" b="1" dirty="0">
                <a:solidFill>
                  <a:srgbClr val="A0978C"/>
                </a:solidFill>
              </a:rPr>
              <a:t>Recht am eigenen Bild: </a:t>
            </a:r>
          </a:p>
          <a:p>
            <a:pPr algn="l" defTabSz="519963" hangingPunct="1">
              <a:defRPr sz="8455">
                <a:solidFill>
                  <a:srgbClr val="A0978C"/>
                </a:solidFill>
              </a:defRPr>
            </a:pPr>
            <a:r>
              <a:rPr lang="de-DE" sz="4500" dirty="0">
                <a:solidFill>
                  <a:srgbClr val="A0978C"/>
                </a:solidFill>
              </a:rPr>
              <a:t>Beim Fotografieren auf öffentlichen Plätzen können (beabsichtigt oder unbeabsichtigt) andere Personen auf den Fotos zu sehen sein. In Österreich ist das erlaubt, solange die Fotos keine „berechtigten Interessen“ der Abgebildeten verletzen (diese bspw. nicht bloßstellen). Bei Fotos aus dem privaten Bereich und im Rahmen von geschlossenen Veranstaltungen empfiehlt es sich, die Erlaubnis der abgebildeten Personen einzuholen.</a:t>
            </a:r>
          </a:p>
        </p:txBody>
      </p:sp>
      <p:sp>
        <p:nvSpPr>
          <p:cNvPr id="4" name="Textfeld 3">
            <a:extLst>
              <a:ext uri="{FF2B5EF4-FFF2-40B4-BE49-F238E27FC236}">
                <a16:creationId xmlns:a16="http://schemas.microsoft.com/office/drawing/2014/main" id="{3A4AC016-5490-153E-9B3B-9AFFCEE95280}"/>
              </a:ext>
            </a:extLst>
          </p:cNvPr>
          <p:cNvSpPr txBox="1"/>
          <p:nvPr/>
        </p:nvSpPr>
        <p:spPr>
          <a:xfrm>
            <a:off x="2484370" y="8233756"/>
            <a:ext cx="12367914" cy="7386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R="17670" algn="l"/>
            <a:r>
              <a:rPr lang="de-AT" sz="1400" b="1" i="0" u="none" strike="noStrike" baseline="0" dirty="0">
                <a:latin typeface="Corbel" panose="020B0503020204020204" pitchFamily="34" charset="0"/>
              </a:rPr>
              <a:t>Quelle: </a:t>
            </a:r>
            <a:br>
              <a:rPr lang="de-AT" sz="1400" b="1" i="0" u="none" strike="noStrike" baseline="0" dirty="0">
                <a:latin typeface="Corbel" panose="020B0503020204020204" pitchFamily="34" charset="0"/>
              </a:rPr>
            </a:br>
            <a:r>
              <a:rPr lang="de-AT" sz="1400" b="0" i="0" u="none" strike="noStrike" baseline="0" dirty="0">
                <a:latin typeface="Corbel" panose="020B0503020204020204" pitchFamily="34" charset="0"/>
              </a:rPr>
              <a:t>Kopp, </a:t>
            </a:r>
            <a:r>
              <a:rPr lang="de-AT" sz="1400" b="0" i="0" u="none" strike="noStrike" baseline="0" dirty="0" err="1">
                <a:latin typeface="Corbel" panose="020B0503020204020204" pitchFamily="34" charset="0"/>
              </a:rPr>
              <a:t>Neuböck</a:t>
            </a:r>
            <a:r>
              <a:rPr lang="de-AT" sz="1400" b="0" i="0" u="none" strike="noStrike" baseline="0" dirty="0">
                <a:latin typeface="Corbel" panose="020B0503020204020204" pitchFamily="34" charset="0"/>
              </a:rPr>
              <a:t>, Zimmermann. (2024) </a:t>
            </a:r>
            <a:r>
              <a:rPr lang="de-AT" sz="1400" b="0" i="0" u="none" strike="noStrike" baseline="0" dirty="0">
                <a:latin typeface="Calibri" panose="020F0502020204030204" pitchFamily="34" charset="0"/>
              </a:rPr>
              <a:t>Leitfaden für die Erstellung von Open Educational Resources. Informationen und praktische Übungen für Hochschulangehörige. </a:t>
            </a:r>
            <a:r>
              <a:rPr lang="de-AT" sz="1400" b="0" i="0" u="none" strike="noStrike" baseline="0" dirty="0">
                <a:solidFill>
                  <a:srgbClr val="0562C1"/>
                </a:solidFill>
                <a:latin typeface="Corbel" panose="020B0503020204020204" pitchFamily="34" charset="0"/>
                <a:hlinkClick r:id="rId2"/>
              </a:rPr>
              <a:t>Leitfaden für die Erstellung von Open Educational Resources. Informationen und praktische Übungen für Hochschulangehörige -</a:t>
            </a:r>
            <a:r>
              <a:rPr lang="de-AT" sz="1400" b="0" i="0" u="none" strike="noStrike" baseline="0" dirty="0" err="1">
                <a:solidFill>
                  <a:srgbClr val="0562C1"/>
                </a:solidFill>
                <a:latin typeface="Corbel" panose="020B0503020204020204" pitchFamily="34" charset="0"/>
                <a:hlinkClick r:id="rId2"/>
              </a:rPr>
              <a:t>edu-sharing</a:t>
            </a:r>
            <a:r>
              <a:rPr lang="de-AT" sz="1400" b="0" i="0" u="none" strike="noStrike" baseline="0" dirty="0">
                <a:solidFill>
                  <a:srgbClr val="0562C1"/>
                </a:solidFill>
                <a:latin typeface="Corbel" panose="020B0503020204020204" pitchFamily="34" charset="0"/>
                <a:hlinkClick r:id="rId2"/>
              </a:rPr>
              <a:t> </a:t>
            </a:r>
            <a:r>
              <a:rPr lang="de-AT" sz="1400" b="0" i="0" u="none" strike="noStrike" baseline="0" dirty="0">
                <a:solidFill>
                  <a:srgbClr val="000000"/>
                </a:solidFill>
                <a:latin typeface="Corbel" panose="020B0503020204020204" pitchFamily="34" charset="0"/>
              </a:rPr>
              <a:t>(uni-graz.at)</a:t>
            </a:r>
            <a:endParaRPr lang="de-AT" sz="1400" dirty="0"/>
          </a:p>
        </p:txBody>
      </p:sp>
      <p:sp>
        <p:nvSpPr>
          <p:cNvPr id="5" name="01">
            <a:extLst>
              <a:ext uri="{FF2B5EF4-FFF2-40B4-BE49-F238E27FC236}">
                <a16:creationId xmlns:a16="http://schemas.microsoft.com/office/drawing/2014/main" id="{3E84A0E9-DBB2-1271-B5BA-FD9F1FF555B9}"/>
              </a:ext>
            </a:extLst>
          </p:cNvPr>
          <p:cNvSpPr txBox="1">
            <a:spLocks noGrp="1"/>
          </p:cNvSpPr>
          <p:nvPr>
            <p:ph type="sldNum" sz="quarter" idx="2"/>
          </p:nvPr>
        </p:nvSpPr>
        <p:spPr>
          <a:xfrm>
            <a:off x="1693385" y="9089062"/>
            <a:ext cx="5492419" cy="379591"/>
          </a:xfrm>
          <a:prstGeom prst="rect">
            <a:avLst/>
          </a:prstGeom>
          <a:ln w="12700">
            <a:miter lim="400000"/>
          </a:ln>
        </p:spPr>
        <p:txBody>
          <a:bodyPr wrap="square" lIns="50800" tIns="50800" rIns="50800" bIns="50800">
            <a:spAutoFit/>
          </a:bodyPr>
          <a:lstStyle>
            <a:lvl1pPr>
              <a:defRPr sz="1800">
                <a:solidFill>
                  <a:srgbClr val="868686"/>
                </a:solidFill>
              </a:defRPr>
            </a:lvl1pPr>
          </a:lstStyle>
          <a:p>
            <a:r>
              <a:rPr lang="de-AT" dirty="0"/>
              <a:t>Stefan Pasterk: Copyright und Lizenzmodelle - Workshop</a:t>
            </a:r>
            <a:endParaRPr dirty="0"/>
          </a:p>
        </p:txBody>
      </p:sp>
    </p:spTree>
    <p:extLst>
      <p:ext uri="{BB962C8B-B14F-4D97-AF65-F5344CB8AC3E}">
        <p14:creationId xmlns:p14="http://schemas.microsoft.com/office/powerpoint/2010/main" val="210503466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E7503E-9A09-705A-60F4-0659649C9D40}"/>
            </a:ext>
          </a:extLst>
        </p:cNvPr>
        <p:cNvGrpSpPr/>
        <p:nvPr/>
      </p:nvGrpSpPr>
      <p:grpSpPr>
        <a:xfrm>
          <a:off x="0" y="0"/>
          <a:ext cx="0" cy="0"/>
          <a:chOff x="0" y="0"/>
          <a:chExt cx="0" cy="0"/>
        </a:xfrm>
      </p:grpSpPr>
      <p:sp>
        <p:nvSpPr>
          <p:cNvPr id="132" name="Suche im Internet">
            <a:extLst>
              <a:ext uri="{FF2B5EF4-FFF2-40B4-BE49-F238E27FC236}">
                <a16:creationId xmlns:a16="http://schemas.microsoft.com/office/drawing/2014/main" id="{D566B275-2C5B-FFD5-6F05-270D2CA3D9AF}"/>
              </a:ext>
            </a:extLst>
          </p:cNvPr>
          <p:cNvSpPr txBox="1">
            <a:spLocks noGrp="1"/>
          </p:cNvSpPr>
          <p:nvPr>
            <p:ph type="ctrTitle"/>
          </p:nvPr>
        </p:nvSpPr>
        <p:spPr>
          <a:xfrm>
            <a:off x="1228436" y="781180"/>
            <a:ext cx="14879782" cy="2229875"/>
          </a:xfrm>
          <a:prstGeom prst="rect">
            <a:avLst/>
          </a:prstGeom>
        </p:spPr>
        <p:txBody>
          <a:bodyPr>
            <a:normAutofit/>
          </a:bodyPr>
          <a:lstStyle>
            <a:lvl1pPr defTabSz="438150">
              <a:defRPr sz="7125"/>
            </a:lvl1pPr>
          </a:lstStyle>
          <a:p>
            <a:r>
              <a:rPr lang="de-DE" dirty="0"/>
              <a:t>Nutzung von Bildern</a:t>
            </a:r>
            <a:endParaRPr lang="de-AT" dirty="0"/>
          </a:p>
        </p:txBody>
      </p:sp>
      <p:sp>
        <p:nvSpPr>
          <p:cNvPr id="2" name="Das…">
            <a:extLst>
              <a:ext uri="{FF2B5EF4-FFF2-40B4-BE49-F238E27FC236}">
                <a16:creationId xmlns:a16="http://schemas.microsoft.com/office/drawing/2014/main" id="{049CD529-4ECB-8E26-C246-C6B0421E925A}"/>
              </a:ext>
            </a:extLst>
          </p:cNvPr>
          <p:cNvSpPr txBox="1">
            <a:spLocks/>
          </p:cNvSpPr>
          <p:nvPr/>
        </p:nvSpPr>
        <p:spPr>
          <a:xfrm>
            <a:off x="2484370" y="3011055"/>
            <a:ext cx="12367914" cy="48860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fontScale="75000" lnSpcReduction="20000"/>
          </a:bodyPr>
          <a:lstStyle>
            <a:lvl1pPr marL="0" marR="0" indent="0" algn="ctr" defTabSz="584229" rtl="0" latinLnBrk="0">
              <a:lnSpc>
                <a:spcPct val="100000"/>
              </a:lnSpc>
              <a:spcBef>
                <a:spcPts val="0"/>
              </a:spcBef>
              <a:spcAft>
                <a:spcPts val="0"/>
              </a:spcAft>
              <a:buClrTx/>
              <a:buSzTx/>
              <a:buFontTx/>
              <a:buNone/>
              <a:tabLst/>
              <a:defRPr sz="9500" b="0" i="0" u="none" strike="noStrike" cap="none" spc="0" baseline="0">
                <a:solidFill>
                  <a:srgbClr val="45A7DE"/>
                </a:solidFill>
                <a:uFillTx/>
                <a:latin typeface="+mn-lt"/>
                <a:ea typeface="+mn-ea"/>
                <a:cs typeface="+mn-cs"/>
                <a:sym typeface="Marker Felt"/>
              </a:defRPr>
            </a:lvl1pPr>
            <a:lvl2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2pPr>
            <a:lvl3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3pPr>
            <a:lvl4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4pPr>
            <a:lvl5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5pPr>
            <a:lvl6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6pPr>
            <a:lvl7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7pPr>
            <a:lvl8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8pPr>
            <a:lvl9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9pPr>
          </a:lstStyle>
          <a:p>
            <a:pPr algn="l" defTabSz="519963" hangingPunct="1">
              <a:defRPr sz="8455">
                <a:solidFill>
                  <a:srgbClr val="A0978C"/>
                </a:solidFill>
              </a:defRPr>
            </a:pPr>
            <a:r>
              <a:rPr lang="de-DE" sz="4500" b="1" dirty="0">
                <a:solidFill>
                  <a:srgbClr val="A0978C"/>
                </a:solidFill>
              </a:rPr>
              <a:t>Bildzitat / Verwendung von Marken: </a:t>
            </a:r>
          </a:p>
          <a:p>
            <a:pPr algn="l" defTabSz="519963" hangingPunct="1">
              <a:defRPr sz="8455">
                <a:solidFill>
                  <a:srgbClr val="A0978C"/>
                </a:solidFill>
              </a:defRPr>
            </a:pPr>
            <a:r>
              <a:rPr lang="de-DE" sz="4500" dirty="0">
                <a:solidFill>
                  <a:srgbClr val="A0978C"/>
                </a:solidFill>
              </a:rPr>
              <a:t>Wenn Sie Grafiken oder Abbildungen aus fremden Werken</a:t>
            </a:r>
          </a:p>
          <a:p>
            <a:pPr algn="l" defTabSz="519963" hangingPunct="1">
              <a:defRPr sz="8455">
                <a:solidFill>
                  <a:srgbClr val="A0978C"/>
                </a:solidFill>
              </a:defRPr>
            </a:pPr>
            <a:r>
              <a:rPr lang="de-DE" sz="4500" dirty="0">
                <a:solidFill>
                  <a:srgbClr val="A0978C"/>
                </a:solidFill>
              </a:rPr>
              <a:t>oder geschützte Marken verwenden möchten, können Sie das im Rahmen der freien Werknutzung mit einem Bildzitat machen (§ 42f), sofern Sie das Bild als Ganzes und unverändert nutzen. Allerdings gilt auch hier: Das Bildzitat muss gerechtfertigt sein, das heißt, es muss ein direkter Bezug zu den Lehrinhalten bestehen, und natürlich müssen entsprechende Quellenangaben gemacht werden. Reine Imagebilder, die nur der grafischen Auflockerung dienen, erfüllen dieses Kriterium nicht. Geschützte Marken dürfen zudem nicht für geschäftliche oder werbetechnische Zwecke genutzt werden.</a:t>
            </a:r>
          </a:p>
        </p:txBody>
      </p:sp>
      <p:sp>
        <p:nvSpPr>
          <p:cNvPr id="4" name="Textfeld 3">
            <a:extLst>
              <a:ext uri="{FF2B5EF4-FFF2-40B4-BE49-F238E27FC236}">
                <a16:creationId xmlns:a16="http://schemas.microsoft.com/office/drawing/2014/main" id="{A1D2CF7D-CF8B-DCAE-4ED9-D83CFA841221}"/>
              </a:ext>
            </a:extLst>
          </p:cNvPr>
          <p:cNvSpPr txBox="1"/>
          <p:nvPr/>
        </p:nvSpPr>
        <p:spPr>
          <a:xfrm>
            <a:off x="2484370" y="8233756"/>
            <a:ext cx="12367914" cy="7386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R="17670" algn="l"/>
            <a:r>
              <a:rPr lang="de-AT" sz="1400" b="1" i="0" u="none" strike="noStrike" baseline="0" dirty="0">
                <a:latin typeface="Corbel" panose="020B0503020204020204" pitchFamily="34" charset="0"/>
              </a:rPr>
              <a:t>Quelle: </a:t>
            </a:r>
            <a:br>
              <a:rPr lang="de-AT" sz="1400" b="1" i="0" u="none" strike="noStrike" baseline="0" dirty="0">
                <a:latin typeface="Corbel" panose="020B0503020204020204" pitchFamily="34" charset="0"/>
              </a:rPr>
            </a:br>
            <a:r>
              <a:rPr lang="de-AT" sz="1400" b="0" i="0" u="none" strike="noStrike" baseline="0" dirty="0">
                <a:latin typeface="Corbel" panose="020B0503020204020204" pitchFamily="34" charset="0"/>
              </a:rPr>
              <a:t>Kopp, </a:t>
            </a:r>
            <a:r>
              <a:rPr lang="de-AT" sz="1400" b="0" i="0" u="none" strike="noStrike" baseline="0" dirty="0" err="1">
                <a:latin typeface="Corbel" panose="020B0503020204020204" pitchFamily="34" charset="0"/>
              </a:rPr>
              <a:t>Neuböck</a:t>
            </a:r>
            <a:r>
              <a:rPr lang="de-AT" sz="1400" b="0" i="0" u="none" strike="noStrike" baseline="0" dirty="0">
                <a:latin typeface="Corbel" panose="020B0503020204020204" pitchFamily="34" charset="0"/>
              </a:rPr>
              <a:t>, Zimmermann. (2024) </a:t>
            </a:r>
            <a:r>
              <a:rPr lang="de-AT" sz="1400" b="0" i="0" u="none" strike="noStrike" baseline="0" dirty="0">
                <a:latin typeface="Calibri" panose="020F0502020204030204" pitchFamily="34" charset="0"/>
              </a:rPr>
              <a:t>Leitfaden für die Erstellung von Open Educational Resources. Informationen und praktische Übungen für Hochschulangehörige. </a:t>
            </a:r>
            <a:r>
              <a:rPr lang="de-AT" sz="1400" b="0" i="0" u="none" strike="noStrike" baseline="0" dirty="0">
                <a:solidFill>
                  <a:srgbClr val="0562C1"/>
                </a:solidFill>
                <a:latin typeface="Corbel" panose="020B0503020204020204" pitchFamily="34" charset="0"/>
                <a:hlinkClick r:id="rId2"/>
              </a:rPr>
              <a:t>Leitfaden für die Erstellung von Open Educational Resources. Informationen und praktische Übungen für Hochschulangehörige -</a:t>
            </a:r>
            <a:r>
              <a:rPr lang="de-AT" sz="1400" b="0" i="0" u="none" strike="noStrike" baseline="0" dirty="0" err="1">
                <a:solidFill>
                  <a:srgbClr val="0562C1"/>
                </a:solidFill>
                <a:latin typeface="Corbel" panose="020B0503020204020204" pitchFamily="34" charset="0"/>
                <a:hlinkClick r:id="rId2"/>
              </a:rPr>
              <a:t>edu-sharing</a:t>
            </a:r>
            <a:r>
              <a:rPr lang="de-AT" sz="1400" b="0" i="0" u="none" strike="noStrike" baseline="0" dirty="0">
                <a:solidFill>
                  <a:srgbClr val="0562C1"/>
                </a:solidFill>
                <a:latin typeface="Corbel" panose="020B0503020204020204" pitchFamily="34" charset="0"/>
                <a:hlinkClick r:id="rId2"/>
              </a:rPr>
              <a:t> </a:t>
            </a:r>
            <a:r>
              <a:rPr lang="de-AT" sz="1400" b="0" i="0" u="none" strike="noStrike" baseline="0" dirty="0">
                <a:solidFill>
                  <a:srgbClr val="000000"/>
                </a:solidFill>
                <a:latin typeface="Corbel" panose="020B0503020204020204" pitchFamily="34" charset="0"/>
              </a:rPr>
              <a:t>(uni-graz.at)</a:t>
            </a:r>
            <a:endParaRPr lang="de-AT" sz="1400" dirty="0"/>
          </a:p>
        </p:txBody>
      </p:sp>
      <p:sp>
        <p:nvSpPr>
          <p:cNvPr id="5" name="01">
            <a:extLst>
              <a:ext uri="{FF2B5EF4-FFF2-40B4-BE49-F238E27FC236}">
                <a16:creationId xmlns:a16="http://schemas.microsoft.com/office/drawing/2014/main" id="{AA030A98-C12D-9A44-5B60-3C4007E541B4}"/>
              </a:ext>
            </a:extLst>
          </p:cNvPr>
          <p:cNvSpPr txBox="1">
            <a:spLocks noGrp="1"/>
          </p:cNvSpPr>
          <p:nvPr>
            <p:ph type="sldNum" sz="quarter" idx="2"/>
          </p:nvPr>
        </p:nvSpPr>
        <p:spPr>
          <a:xfrm>
            <a:off x="1693385" y="9089062"/>
            <a:ext cx="5492419" cy="379591"/>
          </a:xfrm>
          <a:prstGeom prst="rect">
            <a:avLst/>
          </a:prstGeom>
          <a:ln w="12700">
            <a:miter lim="400000"/>
          </a:ln>
        </p:spPr>
        <p:txBody>
          <a:bodyPr wrap="square" lIns="50800" tIns="50800" rIns="50800" bIns="50800">
            <a:spAutoFit/>
          </a:bodyPr>
          <a:lstStyle>
            <a:lvl1pPr>
              <a:defRPr sz="1800">
                <a:solidFill>
                  <a:srgbClr val="868686"/>
                </a:solidFill>
              </a:defRPr>
            </a:lvl1pPr>
          </a:lstStyle>
          <a:p>
            <a:r>
              <a:rPr lang="de-AT" dirty="0"/>
              <a:t>Stefan Pasterk: Copyright und Lizenzmodelle - Workshop</a:t>
            </a:r>
            <a:endParaRPr dirty="0"/>
          </a:p>
        </p:txBody>
      </p:sp>
    </p:spTree>
    <p:extLst>
      <p:ext uri="{BB962C8B-B14F-4D97-AF65-F5344CB8AC3E}">
        <p14:creationId xmlns:p14="http://schemas.microsoft.com/office/powerpoint/2010/main" val="167663661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FA56AE-8433-3B1A-5E6C-B14929693914}"/>
            </a:ext>
          </a:extLst>
        </p:cNvPr>
        <p:cNvGrpSpPr/>
        <p:nvPr/>
      </p:nvGrpSpPr>
      <p:grpSpPr>
        <a:xfrm>
          <a:off x="0" y="0"/>
          <a:ext cx="0" cy="0"/>
          <a:chOff x="0" y="0"/>
          <a:chExt cx="0" cy="0"/>
        </a:xfrm>
      </p:grpSpPr>
      <p:sp>
        <p:nvSpPr>
          <p:cNvPr id="132" name="Suche im Internet">
            <a:extLst>
              <a:ext uri="{FF2B5EF4-FFF2-40B4-BE49-F238E27FC236}">
                <a16:creationId xmlns:a16="http://schemas.microsoft.com/office/drawing/2014/main" id="{74CE7EA6-304A-CAA0-2638-9C2FD22C1727}"/>
              </a:ext>
            </a:extLst>
          </p:cNvPr>
          <p:cNvSpPr txBox="1">
            <a:spLocks noGrp="1"/>
          </p:cNvSpPr>
          <p:nvPr>
            <p:ph type="ctrTitle"/>
          </p:nvPr>
        </p:nvSpPr>
        <p:spPr>
          <a:xfrm>
            <a:off x="1228436" y="781180"/>
            <a:ext cx="14879782" cy="2229875"/>
          </a:xfrm>
          <a:prstGeom prst="rect">
            <a:avLst/>
          </a:prstGeom>
        </p:spPr>
        <p:txBody>
          <a:bodyPr>
            <a:normAutofit/>
          </a:bodyPr>
          <a:lstStyle>
            <a:lvl1pPr defTabSz="438150">
              <a:defRPr sz="7125"/>
            </a:lvl1pPr>
          </a:lstStyle>
          <a:p>
            <a:r>
              <a:rPr lang="de-DE" dirty="0"/>
              <a:t>Fragen</a:t>
            </a:r>
            <a:endParaRPr lang="de-AT" dirty="0"/>
          </a:p>
        </p:txBody>
      </p:sp>
      <p:sp>
        <p:nvSpPr>
          <p:cNvPr id="2" name="Das…">
            <a:extLst>
              <a:ext uri="{FF2B5EF4-FFF2-40B4-BE49-F238E27FC236}">
                <a16:creationId xmlns:a16="http://schemas.microsoft.com/office/drawing/2014/main" id="{DEA6657C-F3FF-49D8-598A-E1D005935927}"/>
              </a:ext>
            </a:extLst>
          </p:cNvPr>
          <p:cNvSpPr txBox="1">
            <a:spLocks/>
          </p:cNvSpPr>
          <p:nvPr/>
        </p:nvSpPr>
        <p:spPr>
          <a:xfrm>
            <a:off x="2484370" y="3011055"/>
            <a:ext cx="12367914" cy="48860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fontScale="67500" lnSpcReduction="20000"/>
          </a:bodyPr>
          <a:lstStyle>
            <a:lvl1pPr marL="0" marR="0" indent="0" algn="ctr" defTabSz="584229" rtl="0" latinLnBrk="0">
              <a:lnSpc>
                <a:spcPct val="100000"/>
              </a:lnSpc>
              <a:spcBef>
                <a:spcPts val="0"/>
              </a:spcBef>
              <a:spcAft>
                <a:spcPts val="0"/>
              </a:spcAft>
              <a:buClrTx/>
              <a:buSzTx/>
              <a:buFontTx/>
              <a:buNone/>
              <a:tabLst/>
              <a:defRPr sz="9500" b="0" i="0" u="none" strike="noStrike" cap="none" spc="0" baseline="0">
                <a:solidFill>
                  <a:srgbClr val="45A7DE"/>
                </a:solidFill>
                <a:uFillTx/>
                <a:latin typeface="+mn-lt"/>
                <a:ea typeface="+mn-ea"/>
                <a:cs typeface="+mn-cs"/>
                <a:sym typeface="Marker Felt"/>
              </a:defRPr>
            </a:lvl1pPr>
            <a:lvl2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2pPr>
            <a:lvl3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3pPr>
            <a:lvl4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4pPr>
            <a:lvl5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5pPr>
            <a:lvl6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6pPr>
            <a:lvl7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7pPr>
            <a:lvl8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8pPr>
            <a:lvl9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9pPr>
          </a:lstStyle>
          <a:p>
            <a:pPr algn="l" defTabSz="519963" hangingPunct="1">
              <a:defRPr sz="8455">
                <a:solidFill>
                  <a:srgbClr val="A0978C"/>
                </a:solidFill>
              </a:defRPr>
            </a:pPr>
            <a:r>
              <a:rPr lang="de-DE" sz="4500" b="1" dirty="0">
                <a:solidFill>
                  <a:srgbClr val="A0978C"/>
                </a:solidFill>
              </a:rPr>
              <a:t>Frage 1: Was regelt das österreichische Urheberrecht?</a:t>
            </a:r>
          </a:p>
          <a:p>
            <a:pPr algn="l" defTabSz="519963" hangingPunct="1">
              <a:defRPr sz="8455">
                <a:solidFill>
                  <a:srgbClr val="A0978C"/>
                </a:solidFill>
              </a:defRPr>
            </a:pPr>
            <a:endParaRPr lang="de-DE" sz="4500" b="1" dirty="0">
              <a:solidFill>
                <a:srgbClr val="A0978C"/>
              </a:solidFill>
            </a:endParaRPr>
          </a:p>
          <a:p>
            <a:pPr algn="l" defTabSz="519963" hangingPunct="1">
              <a:defRPr sz="8455">
                <a:solidFill>
                  <a:srgbClr val="A0978C"/>
                </a:solidFill>
              </a:defRPr>
            </a:pPr>
            <a:r>
              <a:rPr lang="de-DE" sz="4500" b="1" dirty="0">
                <a:solidFill>
                  <a:srgbClr val="A0978C"/>
                </a:solidFill>
              </a:rPr>
              <a:t>A. </a:t>
            </a:r>
            <a:r>
              <a:rPr lang="de-DE" sz="4500" dirty="0">
                <a:solidFill>
                  <a:srgbClr val="A0978C"/>
                </a:solidFill>
              </a:rPr>
              <a:t>Das Urheberrecht hält die Rechte fest, die mit der Urheberschaft von künstlerischen Werken (also keinen wissenschaftlichen Werken) verbunden sind.</a:t>
            </a:r>
          </a:p>
          <a:p>
            <a:pPr algn="l" defTabSz="519963" hangingPunct="1">
              <a:defRPr sz="8455">
                <a:solidFill>
                  <a:srgbClr val="A0978C"/>
                </a:solidFill>
              </a:defRPr>
            </a:pPr>
            <a:r>
              <a:rPr lang="de-DE" sz="4500" b="1" dirty="0">
                <a:solidFill>
                  <a:srgbClr val="A0978C"/>
                </a:solidFill>
              </a:rPr>
              <a:t>B. </a:t>
            </a:r>
            <a:r>
              <a:rPr lang="de-DE" sz="4500" dirty="0">
                <a:solidFill>
                  <a:srgbClr val="A0978C"/>
                </a:solidFill>
              </a:rPr>
              <a:t>Damit werden sämtliche mit der Urheberschaft eines Werkes verbundenen Rechte geschützt (bspw. Vervielfältigung, Verbreitung und Bearbeitung).</a:t>
            </a:r>
          </a:p>
          <a:p>
            <a:pPr algn="l" defTabSz="519963" hangingPunct="1">
              <a:defRPr sz="8455">
                <a:solidFill>
                  <a:srgbClr val="A0978C"/>
                </a:solidFill>
              </a:defRPr>
            </a:pPr>
            <a:r>
              <a:rPr lang="de-DE" sz="4500" b="1" dirty="0">
                <a:solidFill>
                  <a:srgbClr val="A0978C"/>
                </a:solidFill>
              </a:rPr>
              <a:t>C. </a:t>
            </a:r>
            <a:r>
              <a:rPr lang="de-DE" sz="4500" dirty="0">
                <a:solidFill>
                  <a:srgbClr val="A0978C"/>
                </a:solidFill>
              </a:rPr>
              <a:t>Neben den Rechten, die mit der Urheberschaft verbunden sind, werden auch die fälligen Strafen geregelt, die bei Verstößen zu bezahlen sind.</a:t>
            </a:r>
          </a:p>
          <a:p>
            <a:pPr algn="l" defTabSz="519963" hangingPunct="1">
              <a:defRPr sz="8455">
                <a:solidFill>
                  <a:srgbClr val="A0978C"/>
                </a:solidFill>
              </a:defRPr>
            </a:pPr>
            <a:r>
              <a:rPr lang="de-DE" sz="4500" b="1" dirty="0">
                <a:solidFill>
                  <a:srgbClr val="A0978C"/>
                </a:solidFill>
              </a:rPr>
              <a:t>D. </a:t>
            </a:r>
            <a:r>
              <a:rPr lang="de-DE" sz="4500" dirty="0">
                <a:solidFill>
                  <a:srgbClr val="A0978C"/>
                </a:solidFill>
              </a:rPr>
              <a:t>Das Urheberrechtsgesetz kommt nur dann zur Anwendung, wenn geschütztes Material für kommerzielle Zwecke verwendet wird.</a:t>
            </a:r>
          </a:p>
        </p:txBody>
      </p:sp>
      <p:sp>
        <p:nvSpPr>
          <p:cNvPr id="4" name="Textfeld 3">
            <a:extLst>
              <a:ext uri="{FF2B5EF4-FFF2-40B4-BE49-F238E27FC236}">
                <a16:creationId xmlns:a16="http://schemas.microsoft.com/office/drawing/2014/main" id="{0A59F6F9-7DAC-7F31-921E-B0025EACC9DD}"/>
              </a:ext>
            </a:extLst>
          </p:cNvPr>
          <p:cNvSpPr txBox="1"/>
          <p:nvPr/>
        </p:nvSpPr>
        <p:spPr>
          <a:xfrm>
            <a:off x="2484370" y="8233756"/>
            <a:ext cx="12367914" cy="7386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R="17670" algn="l"/>
            <a:r>
              <a:rPr lang="de-AT" sz="1400" b="1" i="0" u="none" strike="noStrike" baseline="0" dirty="0">
                <a:latin typeface="Corbel" panose="020B0503020204020204" pitchFamily="34" charset="0"/>
              </a:rPr>
              <a:t>Quelle: </a:t>
            </a:r>
            <a:br>
              <a:rPr lang="de-AT" sz="1400" b="1" i="0" u="none" strike="noStrike" baseline="0" dirty="0">
                <a:latin typeface="Corbel" panose="020B0503020204020204" pitchFamily="34" charset="0"/>
              </a:rPr>
            </a:br>
            <a:r>
              <a:rPr lang="de-AT" sz="1400" b="0" i="0" u="none" strike="noStrike" baseline="0" dirty="0">
                <a:latin typeface="Corbel" panose="020B0503020204020204" pitchFamily="34" charset="0"/>
              </a:rPr>
              <a:t>Kopp, </a:t>
            </a:r>
            <a:r>
              <a:rPr lang="de-AT" sz="1400" b="0" i="0" u="none" strike="noStrike" baseline="0" dirty="0" err="1">
                <a:latin typeface="Corbel" panose="020B0503020204020204" pitchFamily="34" charset="0"/>
              </a:rPr>
              <a:t>Neuböck</a:t>
            </a:r>
            <a:r>
              <a:rPr lang="de-AT" sz="1400" b="0" i="0" u="none" strike="noStrike" baseline="0" dirty="0">
                <a:latin typeface="Corbel" panose="020B0503020204020204" pitchFamily="34" charset="0"/>
              </a:rPr>
              <a:t>, Zimmermann. (2024) </a:t>
            </a:r>
            <a:r>
              <a:rPr lang="de-AT" sz="1400" b="0" i="0" u="none" strike="noStrike" baseline="0" dirty="0">
                <a:latin typeface="Calibri" panose="020F0502020204030204" pitchFamily="34" charset="0"/>
              </a:rPr>
              <a:t>Leitfaden für die Erstellung von Open Educational Resources. Informationen und praktische Übungen für Hochschulangehörige. </a:t>
            </a:r>
            <a:r>
              <a:rPr lang="de-AT" sz="1400" b="0" i="0" u="none" strike="noStrike" baseline="0" dirty="0">
                <a:solidFill>
                  <a:srgbClr val="0562C1"/>
                </a:solidFill>
                <a:latin typeface="Corbel" panose="020B0503020204020204" pitchFamily="34" charset="0"/>
                <a:hlinkClick r:id="rId3"/>
              </a:rPr>
              <a:t>Leitfaden für die Erstellung von Open Educational Resources. Informationen und praktische Übungen für Hochschulangehörige -</a:t>
            </a:r>
            <a:r>
              <a:rPr lang="de-AT" sz="1400" b="0" i="0" u="none" strike="noStrike" baseline="0" dirty="0" err="1">
                <a:solidFill>
                  <a:srgbClr val="0562C1"/>
                </a:solidFill>
                <a:latin typeface="Corbel" panose="020B0503020204020204" pitchFamily="34" charset="0"/>
                <a:hlinkClick r:id="rId3"/>
              </a:rPr>
              <a:t>edu-sharing</a:t>
            </a:r>
            <a:r>
              <a:rPr lang="de-AT" sz="1400" b="0" i="0" u="none" strike="noStrike" baseline="0" dirty="0">
                <a:solidFill>
                  <a:srgbClr val="0562C1"/>
                </a:solidFill>
                <a:latin typeface="Corbel" panose="020B0503020204020204" pitchFamily="34" charset="0"/>
                <a:hlinkClick r:id="rId3"/>
              </a:rPr>
              <a:t> </a:t>
            </a:r>
            <a:r>
              <a:rPr lang="de-AT" sz="1400" b="0" i="0" u="none" strike="noStrike" baseline="0" dirty="0">
                <a:solidFill>
                  <a:srgbClr val="000000"/>
                </a:solidFill>
                <a:latin typeface="Corbel" panose="020B0503020204020204" pitchFamily="34" charset="0"/>
              </a:rPr>
              <a:t>(uni-graz.at)</a:t>
            </a:r>
            <a:endParaRPr lang="de-AT" sz="1400" dirty="0"/>
          </a:p>
        </p:txBody>
      </p:sp>
      <p:sp>
        <p:nvSpPr>
          <p:cNvPr id="5" name="01">
            <a:extLst>
              <a:ext uri="{FF2B5EF4-FFF2-40B4-BE49-F238E27FC236}">
                <a16:creationId xmlns:a16="http://schemas.microsoft.com/office/drawing/2014/main" id="{5EB8F918-F78E-B81A-094E-F90A74042A10}"/>
              </a:ext>
            </a:extLst>
          </p:cNvPr>
          <p:cNvSpPr txBox="1">
            <a:spLocks noGrp="1"/>
          </p:cNvSpPr>
          <p:nvPr>
            <p:ph type="sldNum" sz="quarter" idx="2"/>
          </p:nvPr>
        </p:nvSpPr>
        <p:spPr>
          <a:xfrm>
            <a:off x="1693385" y="9089062"/>
            <a:ext cx="5492419" cy="379591"/>
          </a:xfrm>
          <a:prstGeom prst="rect">
            <a:avLst/>
          </a:prstGeom>
          <a:ln w="12700">
            <a:miter lim="400000"/>
          </a:ln>
        </p:spPr>
        <p:txBody>
          <a:bodyPr wrap="square" lIns="50800" tIns="50800" rIns="50800" bIns="50800">
            <a:spAutoFit/>
          </a:bodyPr>
          <a:lstStyle>
            <a:lvl1pPr>
              <a:defRPr sz="1800">
                <a:solidFill>
                  <a:srgbClr val="868686"/>
                </a:solidFill>
              </a:defRPr>
            </a:lvl1pPr>
          </a:lstStyle>
          <a:p>
            <a:r>
              <a:rPr lang="de-AT" dirty="0"/>
              <a:t>Stefan Pasterk: Copyright und Lizenzmodelle - Workshop</a:t>
            </a:r>
            <a:endParaRPr dirty="0"/>
          </a:p>
        </p:txBody>
      </p:sp>
    </p:spTree>
    <p:extLst>
      <p:ext uri="{BB962C8B-B14F-4D97-AF65-F5344CB8AC3E}">
        <p14:creationId xmlns:p14="http://schemas.microsoft.com/office/powerpoint/2010/main" val="16897084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10C7FD-96BA-447B-459B-79457A4D9F57}"/>
            </a:ext>
          </a:extLst>
        </p:cNvPr>
        <p:cNvGrpSpPr/>
        <p:nvPr/>
      </p:nvGrpSpPr>
      <p:grpSpPr>
        <a:xfrm>
          <a:off x="0" y="0"/>
          <a:ext cx="0" cy="0"/>
          <a:chOff x="0" y="0"/>
          <a:chExt cx="0" cy="0"/>
        </a:xfrm>
      </p:grpSpPr>
      <p:sp>
        <p:nvSpPr>
          <p:cNvPr id="132" name="Suche im Internet">
            <a:extLst>
              <a:ext uri="{FF2B5EF4-FFF2-40B4-BE49-F238E27FC236}">
                <a16:creationId xmlns:a16="http://schemas.microsoft.com/office/drawing/2014/main" id="{59CFE840-3E4A-28A6-C18A-8A6F505714F0}"/>
              </a:ext>
            </a:extLst>
          </p:cNvPr>
          <p:cNvSpPr txBox="1">
            <a:spLocks noGrp="1"/>
          </p:cNvSpPr>
          <p:nvPr>
            <p:ph type="ctrTitle"/>
          </p:nvPr>
        </p:nvSpPr>
        <p:spPr>
          <a:xfrm>
            <a:off x="1228436" y="781181"/>
            <a:ext cx="14879782" cy="1895760"/>
          </a:xfrm>
          <a:prstGeom prst="rect">
            <a:avLst/>
          </a:prstGeom>
        </p:spPr>
        <p:txBody>
          <a:bodyPr>
            <a:normAutofit/>
          </a:bodyPr>
          <a:lstStyle>
            <a:lvl1pPr defTabSz="438150">
              <a:defRPr sz="7125"/>
            </a:lvl1pPr>
          </a:lstStyle>
          <a:p>
            <a:r>
              <a:rPr lang="de-DE" dirty="0"/>
              <a:t>Fragen</a:t>
            </a:r>
            <a:endParaRPr lang="de-AT" dirty="0"/>
          </a:p>
        </p:txBody>
      </p:sp>
      <p:sp>
        <p:nvSpPr>
          <p:cNvPr id="2" name="Das…">
            <a:extLst>
              <a:ext uri="{FF2B5EF4-FFF2-40B4-BE49-F238E27FC236}">
                <a16:creationId xmlns:a16="http://schemas.microsoft.com/office/drawing/2014/main" id="{BD1D3F00-EF5D-25FC-14F9-BF71B45F0484}"/>
              </a:ext>
            </a:extLst>
          </p:cNvPr>
          <p:cNvSpPr txBox="1">
            <a:spLocks/>
          </p:cNvSpPr>
          <p:nvPr/>
        </p:nvSpPr>
        <p:spPr>
          <a:xfrm>
            <a:off x="2484370" y="2676940"/>
            <a:ext cx="12367914" cy="54401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fontScale="75000" lnSpcReduction="20000"/>
          </a:bodyPr>
          <a:lstStyle>
            <a:lvl1pPr marL="0" marR="0" indent="0" algn="ctr" defTabSz="584229" rtl="0" latinLnBrk="0">
              <a:lnSpc>
                <a:spcPct val="100000"/>
              </a:lnSpc>
              <a:spcBef>
                <a:spcPts val="0"/>
              </a:spcBef>
              <a:spcAft>
                <a:spcPts val="0"/>
              </a:spcAft>
              <a:buClrTx/>
              <a:buSzTx/>
              <a:buFontTx/>
              <a:buNone/>
              <a:tabLst/>
              <a:defRPr sz="9500" b="0" i="0" u="none" strike="noStrike" cap="none" spc="0" baseline="0">
                <a:solidFill>
                  <a:srgbClr val="45A7DE"/>
                </a:solidFill>
                <a:uFillTx/>
                <a:latin typeface="+mn-lt"/>
                <a:ea typeface="+mn-ea"/>
                <a:cs typeface="+mn-cs"/>
                <a:sym typeface="Marker Felt"/>
              </a:defRPr>
            </a:lvl1pPr>
            <a:lvl2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2pPr>
            <a:lvl3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3pPr>
            <a:lvl4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4pPr>
            <a:lvl5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5pPr>
            <a:lvl6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6pPr>
            <a:lvl7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7pPr>
            <a:lvl8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8pPr>
            <a:lvl9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9pPr>
          </a:lstStyle>
          <a:p>
            <a:pPr algn="l" defTabSz="519963" hangingPunct="1">
              <a:defRPr sz="8455">
                <a:solidFill>
                  <a:srgbClr val="A0978C"/>
                </a:solidFill>
              </a:defRPr>
            </a:pPr>
            <a:r>
              <a:rPr lang="de-DE" sz="4500" b="1" dirty="0">
                <a:solidFill>
                  <a:srgbClr val="A0978C"/>
                </a:solidFill>
              </a:rPr>
              <a:t>Frage 2: Urheberrecht für Lehre und Unterricht: Was darf man?</a:t>
            </a:r>
          </a:p>
          <a:p>
            <a:pPr algn="l" defTabSz="519963" hangingPunct="1">
              <a:defRPr sz="8455">
                <a:solidFill>
                  <a:srgbClr val="A0978C"/>
                </a:solidFill>
              </a:defRPr>
            </a:pPr>
            <a:endParaRPr lang="de-DE" sz="4500" b="1" dirty="0">
              <a:solidFill>
                <a:srgbClr val="A0978C"/>
              </a:solidFill>
            </a:endParaRPr>
          </a:p>
          <a:p>
            <a:pPr algn="l" defTabSz="519963" hangingPunct="1">
              <a:defRPr sz="8455">
                <a:solidFill>
                  <a:srgbClr val="A0978C"/>
                </a:solidFill>
              </a:defRPr>
            </a:pPr>
            <a:r>
              <a:rPr lang="de-DE" sz="4500" b="1" dirty="0">
                <a:solidFill>
                  <a:srgbClr val="A0978C"/>
                </a:solidFill>
              </a:rPr>
              <a:t>A. </a:t>
            </a:r>
            <a:r>
              <a:rPr lang="de-DE" sz="4500" dirty="0">
                <a:solidFill>
                  <a:srgbClr val="A0978C"/>
                </a:solidFill>
              </a:rPr>
              <a:t>Solange keine kommerziellen Zwecke verfolgt werden, sind die Verwendung und Weitergabe von sämtlichen urheberrechtlich geschützten Materialien für Lehrzwecke erlaubt.</a:t>
            </a:r>
          </a:p>
          <a:p>
            <a:pPr algn="l" defTabSz="519963" hangingPunct="1">
              <a:defRPr sz="8455">
                <a:solidFill>
                  <a:srgbClr val="A0978C"/>
                </a:solidFill>
              </a:defRPr>
            </a:pPr>
            <a:r>
              <a:rPr lang="de-DE" sz="4500" b="1" dirty="0">
                <a:solidFill>
                  <a:srgbClr val="A0978C"/>
                </a:solidFill>
              </a:rPr>
              <a:t>B. </a:t>
            </a:r>
            <a:r>
              <a:rPr lang="de-DE" sz="4500" dirty="0">
                <a:solidFill>
                  <a:srgbClr val="A0978C"/>
                </a:solidFill>
              </a:rPr>
              <a:t>Lehrbücher dürfen Studierenden als Kopie vollinhaltlich zur Verfügung gestellt werden.</a:t>
            </a:r>
          </a:p>
          <a:p>
            <a:pPr algn="l" defTabSz="519963" hangingPunct="1">
              <a:defRPr sz="8455">
                <a:solidFill>
                  <a:srgbClr val="A0978C"/>
                </a:solidFill>
              </a:defRPr>
            </a:pPr>
            <a:r>
              <a:rPr lang="de-DE" sz="4500" b="1" dirty="0">
                <a:solidFill>
                  <a:srgbClr val="A0978C"/>
                </a:solidFill>
              </a:rPr>
              <a:t>C. </a:t>
            </a:r>
            <a:r>
              <a:rPr lang="de-DE" sz="4500" dirty="0">
                <a:solidFill>
                  <a:srgbClr val="A0978C"/>
                </a:solidFill>
              </a:rPr>
              <a:t>Seit der Urheberrechtsnovelle 2021 gibt es keine eigenen Bestimmungen für Lehre und Unterricht mehr.</a:t>
            </a:r>
          </a:p>
          <a:p>
            <a:pPr algn="l" defTabSz="519963" hangingPunct="1">
              <a:defRPr sz="8455">
                <a:solidFill>
                  <a:srgbClr val="A0978C"/>
                </a:solidFill>
              </a:defRPr>
            </a:pPr>
            <a:r>
              <a:rPr lang="de-DE" sz="4500" b="1" dirty="0">
                <a:solidFill>
                  <a:srgbClr val="A0978C"/>
                </a:solidFill>
              </a:rPr>
              <a:t>D. </a:t>
            </a:r>
            <a:r>
              <a:rPr lang="de-DE" sz="4500" dirty="0">
                <a:solidFill>
                  <a:srgbClr val="A0978C"/>
                </a:solidFill>
              </a:rPr>
              <a:t>Wenn ein direkter Bezug zu den Lehrinhalten besteht, dürfen veröffentlichte Werke (ausgenommen Lehrbücher) für einen abgegrenzten Kreis von Studierenden vervielfältigt werden.</a:t>
            </a:r>
          </a:p>
        </p:txBody>
      </p:sp>
      <p:sp>
        <p:nvSpPr>
          <p:cNvPr id="4" name="Textfeld 3">
            <a:extLst>
              <a:ext uri="{FF2B5EF4-FFF2-40B4-BE49-F238E27FC236}">
                <a16:creationId xmlns:a16="http://schemas.microsoft.com/office/drawing/2014/main" id="{98883351-56A5-D17E-42FC-1493181ADA70}"/>
              </a:ext>
            </a:extLst>
          </p:cNvPr>
          <p:cNvSpPr txBox="1"/>
          <p:nvPr/>
        </p:nvSpPr>
        <p:spPr>
          <a:xfrm>
            <a:off x="2484370" y="8233756"/>
            <a:ext cx="12367914" cy="7386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R="17670" algn="l"/>
            <a:r>
              <a:rPr lang="de-AT" sz="1400" b="1" i="0" u="none" strike="noStrike" baseline="0" dirty="0">
                <a:latin typeface="Corbel" panose="020B0503020204020204" pitchFamily="34" charset="0"/>
              </a:rPr>
              <a:t>Quelle: </a:t>
            </a:r>
            <a:br>
              <a:rPr lang="de-AT" sz="1400" b="1" i="0" u="none" strike="noStrike" baseline="0" dirty="0">
                <a:latin typeface="Corbel" panose="020B0503020204020204" pitchFamily="34" charset="0"/>
              </a:rPr>
            </a:br>
            <a:r>
              <a:rPr lang="de-AT" sz="1400" b="0" i="0" u="none" strike="noStrike" baseline="0" dirty="0">
                <a:latin typeface="Corbel" panose="020B0503020204020204" pitchFamily="34" charset="0"/>
              </a:rPr>
              <a:t>Kopp, </a:t>
            </a:r>
            <a:r>
              <a:rPr lang="de-AT" sz="1400" b="0" i="0" u="none" strike="noStrike" baseline="0" dirty="0" err="1">
                <a:latin typeface="Corbel" panose="020B0503020204020204" pitchFamily="34" charset="0"/>
              </a:rPr>
              <a:t>Neuböck</a:t>
            </a:r>
            <a:r>
              <a:rPr lang="de-AT" sz="1400" b="0" i="0" u="none" strike="noStrike" baseline="0" dirty="0">
                <a:latin typeface="Corbel" panose="020B0503020204020204" pitchFamily="34" charset="0"/>
              </a:rPr>
              <a:t>, Zimmermann. (2024) </a:t>
            </a:r>
            <a:r>
              <a:rPr lang="de-AT" sz="1400" b="0" i="0" u="none" strike="noStrike" baseline="0" dirty="0">
                <a:latin typeface="Calibri" panose="020F0502020204030204" pitchFamily="34" charset="0"/>
              </a:rPr>
              <a:t>Leitfaden für die Erstellung von Open Educational Resources. Informationen und praktische Übungen für Hochschulangehörige. </a:t>
            </a:r>
            <a:r>
              <a:rPr lang="de-AT" sz="1400" b="0" i="0" u="none" strike="noStrike" baseline="0" dirty="0">
                <a:solidFill>
                  <a:srgbClr val="0562C1"/>
                </a:solidFill>
                <a:latin typeface="Corbel" panose="020B0503020204020204" pitchFamily="34" charset="0"/>
                <a:hlinkClick r:id="rId3"/>
              </a:rPr>
              <a:t>Leitfaden für die Erstellung von Open Educational Resources. Informationen und praktische Übungen für Hochschulangehörige -</a:t>
            </a:r>
            <a:r>
              <a:rPr lang="de-AT" sz="1400" b="0" i="0" u="none" strike="noStrike" baseline="0" dirty="0" err="1">
                <a:solidFill>
                  <a:srgbClr val="0562C1"/>
                </a:solidFill>
                <a:latin typeface="Corbel" panose="020B0503020204020204" pitchFamily="34" charset="0"/>
                <a:hlinkClick r:id="rId3"/>
              </a:rPr>
              <a:t>edu-sharing</a:t>
            </a:r>
            <a:r>
              <a:rPr lang="de-AT" sz="1400" b="0" i="0" u="none" strike="noStrike" baseline="0" dirty="0">
                <a:solidFill>
                  <a:srgbClr val="0562C1"/>
                </a:solidFill>
                <a:latin typeface="Corbel" panose="020B0503020204020204" pitchFamily="34" charset="0"/>
                <a:hlinkClick r:id="rId3"/>
              </a:rPr>
              <a:t> </a:t>
            </a:r>
            <a:r>
              <a:rPr lang="de-AT" sz="1400" b="0" i="0" u="none" strike="noStrike" baseline="0" dirty="0">
                <a:solidFill>
                  <a:srgbClr val="000000"/>
                </a:solidFill>
                <a:latin typeface="Corbel" panose="020B0503020204020204" pitchFamily="34" charset="0"/>
              </a:rPr>
              <a:t>(uni-graz.at)</a:t>
            </a:r>
            <a:endParaRPr lang="de-AT" sz="1400" dirty="0"/>
          </a:p>
        </p:txBody>
      </p:sp>
      <p:sp>
        <p:nvSpPr>
          <p:cNvPr id="5" name="01">
            <a:extLst>
              <a:ext uri="{FF2B5EF4-FFF2-40B4-BE49-F238E27FC236}">
                <a16:creationId xmlns:a16="http://schemas.microsoft.com/office/drawing/2014/main" id="{5EBD3CCB-450A-3D78-C0D2-19C28DED11A4}"/>
              </a:ext>
            </a:extLst>
          </p:cNvPr>
          <p:cNvSpPr txBox="1">
            <a:spLocks noGrp="1"/>
          </p:cNvSpPr>
          <p:nvPr>
            <p:ph type="sldNum" sz="quarter" idx="2"/>
          </p:nvPr>
        </p:nvSpPr>
        <p:spPr>
          <a:xfrm>
            <a:off x="1693385" y="9089062"/>
            <a:ext cx="5492419" cy="379591"/>
          </a:xfrm>
          <a:prstGeom prst="rect">
            <a:avLst/>
          </a:prstGeom>
          <a:ln w="12700">
            <a:miter lim="400000"/>
          </a:ln>
        </p:spPr>
        <p:txBody>
          <a:bodyPr wrap="square" lIns="50800" tIns="50800" rIns="50800" bIns="50800">
            <a:spAutoFit/>
          </a:bodyPr>
          <a:lstStyle>
            <a:lvl1pPr>
              <a:defRPr sz="1800">
                <a:solidFill>
                  <a:srgbClr val="868686"/>
                </a:solidFill>
              </a:defRPr>
            </a:lvl1pPr>
          </a:lstStyle>
          <a:p>
            <a:r>
              <a:rPr lang="de-AT" dirty="0"/>
              <a:t>Stefan Pasterk: Copyright und Lizenzmodelle - Workshop</a:t>
            </a:r>
            <a:endParaRPr dirty="0"/>
          </a:p>
        </p:txBody>
      </p:sp>
    </p:spTree>
    <p:extLst>
      <p:ext uri="{BB962C8B-B14F-4D97-AF65-F5344CB8AC3E}">
        <p14:creationId xmlns:p14="http://schemas.microsoft.com/office/powerpoint/2010/main" val="8973147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553B7D-B543-4712-9C54-DC93DB00BA3E}"/>
            </a:ext>
          </a:extLst>
        </p:cNvPr>
        <p:cNvGrpSpPr/>
        <p:nvPr/>
      </p:nvGrpSpPr>
      <p:grpSpPr>
        <a:xfrm>
          <a:off x="0" y="0"/>
          <a:ext cx="0" cy="0"/>
          <a:chOff x="0" y="0"/>
          <a:chExt cx="0" cy="0"/>
        </a:xfrm>
      </p:grpSpPr>
      <p:sp>
        <p:nvSpPr>
          <p:cNvPr id="132" name="Suche im Internet">
            <a:extLst>
              <a:ext uri="{FF2B5EF4-FFF2-40B4-BE49-F238E27FC236}">
                <a16:creationId xmlns:a16="http://schemas.microsoft.com/office/drawing/2014/main" id="{8A34DB36-57D4-C2ED-2FD3-19AFA7A14876}"/>
              </a:ext>
            </a:extLst>
          </p:cNvPr>
          <p:cNvSpPr txBox="1">
            <a:spLocks noGrp="1"/>
          </p:cNvSpPr>
          <p:nvPr>
            <p:ph type="ctrTitle"/>
          </p:nvPr>
        </p:nvSpPr>
        <p:spPr>
          <a:xfrm>
            <a:off x="1228436" y="781180"/>
            <a:ext cx="14879782" cy="2229875"/>
          </a:xfrm>
          <a:prstGeom prst="rect">
            <a:avLst/>
          </a:prstGeom>
        </p:spPr>
        <p:txBody>
          <a:bodyPr>
            <a:normAutofit/>
          </a:bodyPr>
          <a:lstStyle>
            <a:lvl1pPr defTabSz="438150">
              <a:defRPr sz="7125"/>
            </a:lvl1pPr>
          </a:lstStyle>
          <a:p>
            <a:r>
              <a:rPr lang="de-DE" dirty="0"/>
              <a:t>Fragen</a:t>
            </a:r>
            <a:endParaRPr lang="de-AT" dirty="0"/>
          </a:p>
        </p:txBody>
      </p:sp>
      <p:sp>
        <p:nvSpPr>
          <p:cNvPr id="2" name="Das…">
            <a:extLst>
              <a:ext uri="{FF2B5EF4-FFF2-40B4-BE49-F238E27FC236}">
                <a16:creationId xmlns:a16="http://schemas.microsoft.com/office/drawing/2014/main" id="{E1C09053-12FA-DE38-5022-BA6DF1302BA4}"/>
              </a:ext>
            </a:extLst>
          </p:cNvPr>
          <p:cNvSpPr txBox="1">
            <a:spLocks/>
          </p:cNvSpPr>
          <p:nvPr/>
        </p:nvSpPr>
        <p:spPr>
          <a:xfrm>
            <a:off x="2484370" y="3011055"/>
            <a:ext cx="12367914" cy="48860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fontScale="67500" lnSpcReduction="20000"/>
          </a:bodyPr>
          <a:lstStyle>
            <a:lvl1pPr marL="0" marR="0" indent="0" algn="ctr" defTabSz="584229" rtl="0" latinLnBrk="0">
              <a:lnSpc>
                <a:spcPct val="100000"/>
              </a:lnSpc>
              <a:spcBef>
                <a:spcPts val="0"/>
              </a:spcBef>
              <a:spcAft>
                <a:spcPts val="0"/>
              </a:spcAft>
              <a:buClrTx/>
              <a:buSzTx/>
              <a:buFontTx/>
              <a:buNone/>
              <a:tabLst/>
              <a:defRPr sz="9500" b="0" i="0" u="none" strike="noStrike" cap="none" spc="0" baseline="0">
                <a:solidFill>
                  <a:srgbClr val="45A7DE"/>
                </a:solidFill>
                <a:uFillTx/>
                <a:latin typeface="+mn-lt"/>
                <a:ea typeface="+mn-ea"/>
                <a:cs typeface="+mn-cs"/>
                <a:sym typeface="Marker Felt"/>
              </a:defRPr>
            </a:lvl1pPr>
            <a:lvl2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2pPr>
            <a:lvl3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3pPr>
            <a:lvl4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4pPr>
            <a:lvl5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5pPr>
            <a:lvl6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6pPr>
            <a:lvl7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7pPr>
            <a:lvl8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8pPr>
            <a:lvl9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9pPr>
          </a:lstStyle>
          <a:p>
            <a:pPr algn="l" defTabSz="519963" hangingPunct="1">
              <a:defRPr sz="8455">
                <a:solidFill>
                  <a:srgbClr val="A0978C"/>
                </a:solidFill>
              </a:defRPr>
            </a:pPr>
            <a:r>
              <a:rPr lang="de-DE" sz="4500" b="1" dirty="0">
                <a:solidFill>
                  <a:srgbClr val="A0978C"/>
                </a:solidFill>
              </a:rPr>
              <a:t>Frage 3: Was bedeutet des „Recht am eigenen Bild“?</a:t>
            </a:r>
          </a:p>
          <a:p>
            <a:pPr algn="l" defTabSz="519963" hangingPunct="1">
              <a:defRPr sz="8455">
                <a:solidFill>
                  <a:srgbClr val="A0978C"/>
                </a:solidFill>
              </a:defRPr>
            </a:pPr>
            <a:endParaRPr lang="de-DE" sz="4500" b="1" dirty="0">
              <a:solidFill>
                <a:srgbClr val="A0978C"/>
              </a:solidFill>
            </a:endParaRPr>
          </a:p>
          <a:p>
            <a:pPr algn="l" defTabSz="519963" hangingPunct="1">
              <a:defRPr sz="8455">
                <a:solidFill>
                  <a:srgbClr val="A0978C"/>
                </a:solidFill>
              </a:defRPr>
            </a:pPr>
            <a:r>
              <a:rPr lang="de-DE" sz="4500" b="1" dirty="0">
                <a:solidFill>
                  <a:srgbClr val="A0978C"/>
                </a:solidFill>
              </a:rPr>
              <a:t>A. </a:t>
            </a:r>
            <a:r>
              <a:rPr lang="de-DE" sz="4500" dirty="0">
                <a:solidFill>
                  <a:srgbClr val="A0978C"/>
                </a:solidFill>
              </a:rPr>
              <a:t>Es besagt, dass man keine Fotos veröffentlichen darf, auf denen Gesichter zu erkennen sind.</a:t>
            </a:r>
          </a:p>
          <a:p>
            <a:pPr algn="l" defTabSz="519963" hangingPunct="1">
              <a:defRPr sz="8455">
                <a:solidFill>
                  <a:srgbClr val="A0978C"/>
                </a:solidFill>
              </a:defRPr>
            </a:pPr>
            <a:r>
              <a:rPr lang="de-DE" sz="4500" b="1" dirty="0">
                <a:solidFill>
                  <a:srgbClr val="A0978C"/>
                </a:solidFill>
              </a:rPr>
              <a:t>B. </a:t>
            </a:r>
            <a:r>
              <a:rPr lang="de-DE" sz="4500" dirty="0">
                <a:solidFill>
                  <a:srgbClr val="A0978C"/>
                </a:solidFill>
              </a:rPr>
              <a:t>Darunter ist zu verstehen, dass eine auf einem Foto abgebildete Person die Urheberrechte an dem Bild hat.</a:t>
            </a:r>
          </a:p>
          <a:p>
            <a:pPr algn="l" defTabSz="519963" hangingPunct="1">
              <a:defRPr sz="8455">
                <a:solidFill>
                  <a:srgbClr val="A0978C"/>
                </a:solidFill>
              </a:defRPr>
            </a:pPr>
            <a:r>
              <a:rPr lang="de-DE" sz="4500" b="1" dirty="0">
                <a:solidFill>
                  <a:srgbClr val="A0978C"/>
                </a:solidFill>
              </a:rPr>
              <a:t>C. </a:t>
            </a:r>
            <a:r>
              <a:rPr lang="de-DE" sz="4500" dirty="0">
                <a:solidFill>
                  <a:srgbClr val="A0978C"/>
                </a:solidFill>
              </a:rPr>
              <a:t>Dieses Persönlichkeitsrecht besagt, dass Bilder von Personen nicht öffentlich zugänglich gemacht werden dürfen, wenn damit die Interessen dieser Personen verletzt werden.</a:t>
            </a:r>
          </a:p>
          <a:p>
            <a:pPr algn="l" defTabSz="519963" hangingPunct="1">
              <a:defRPr sz="8455">
                <a:solidFill>
                  <a:srgbClr val="A0978C"/>
                </a:solidFill>
              </a:defRPr>
            </a:pPr>
            <a:r>
              <a:rPr lang="de-DE" sz="4500" b="1" dirty="0">
                <a:solidFill>
                  <a:srgbClr val="A0978C"/>
                </a:solidFill>
              </a:rPr>
              <a:t>D. </a:t>
            </a:r>
            <a:r>
              <a:rPr lang="de-DE" sz="4500" dirty="0">
                <a:solidFill>
                  <a:srgbClr val="A0978C"/>
                </a:solidFill>
              </a:rPr>
              <a:t>Damit wird festgehalten, dass die Veröffentlichung von Fotos, die Menschen im öffentlichen Raum zeigen, erlaubt ist, jedoch nicht, wenn sie in privaten, geschlossenen Räumen aufgenommen wurden.</a:t>
            </a:r>
          </a:p>
        </p:txBody>
      </p:sp>
      <p:sp>
        <p:nvSpPr>
          <p:cNvPr id="4" name="Textfeld 3">
            <a:extLst>
              <a:ext uri="{FF2B5EF4-FFF2-40B4-BE49-F238E27FC236}">
                <a16:creationId xmlns:a16="http://schemas.microsoft.com/office/drawing/2014/main" id="{3EA12CA1-D954-BF12-F26C-17D211746520}"/>
              </a:ext>
            </a:extLst>
          </p:cNvPr>
          <p:cNvSpPr txBox="1"/>
          <p:nvPr/>
        </p:nvSpPr>
        <p:spPr>
          <a:xfrm>
            <a:off x="2484370" y="8233756"/>
            <a:ext cx="12367914" cy="7386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R="17670" algn="l"/>
            <a:r>
              <a:rPr lang="de-AT" sz="1400" b="1" i="0" u="none" strike="noStrike" baseline="0" dirty="0">
                <a:latin typeface="Corbel" panose="020B0503020204020204" pitchFamily="34" charset="0"/>
              </a:rPr>
              <a:t>Quelle: </a:t>
            </a:r>
            <a:br>
              <a:rPr lang="de-AT" sz="1400" b="1" i="0" u="none" strike="noStrike" baseline="0" dirty="0">
                <a:latin typeface="Corbel" panose="020B0503020204020204" pitchFamily="34" charset="0"/>
              </a:rPr>
            </a:br>
            <a:r>
              <a:rPr lang="de-AT" sz="1400" b="0" i="0" u="none" strike="noStrike" baseline="0" dirty="0">
                <a:latin typeface="Corbel" panose="020B0503020204020204" pitchFamily="34" charset="0"/>
              </a:rPr>
              <a:t>Kopp, </a:t>
            </a:r>
            <a:r>
              <a:rPr lang="de-AT" sz="1400" b="0" i="0" u="none" strike="noStrike" baseline="0" dirty="0" err="1">
                <a:latin typeface="Corbel" panose="020B0503020204020204" pitchFamily="34" charset="0"/>
              </a:rPr>
              <a:t>Neuböck</a:t>
            </a:r>
            <a:r>
              <a:rPr lang="de-AT" sz="1400" b="0" i="0" u="none" strike="noStrike" baseline="0" dirty="0">
                <a:latin typeface="Corbel" panose="020B0503020204020204" pitchFamily="34" charset="0"/>
              </a:rPr>
              <a:t>, Zimmermann. (2024) </a:t>
            </a:r>
            <a:r>
              <a:rPr lang="de-AT" sz="1400" b="0" i="0" u="none" strike="noStrike" baseline="0" dirty="0">
                <a:latin typeface="Calibri" panose="020F0502020204030204" pitchFamily="34" charset="0"/>
              </a:rPr>
              <a:t>Leitfaden für die Erstellung von Open Educational Resources. Informationen und praktische Übungen für Hochschulangehörige. </a:t>
            </a:r>
            <a:r>
              <a:rPr lang="de-AT" sz="1400" b="0" i="0" u="none" strike="noStrike" baseline="0" dirty="0">
                <a:solidFill>
                  <a:srgbClr val="0562C1"/>
                </a:solidFill>
                <a:latin typeface="Corbel" panose="020B0503020204020204" pitchFamily="34" charset="0"/>
                <a:hlinkClick r:id="rId3"/>
              </a:rPr>
              <a:t>Leitfaden für die Erstellung von Open Educational Resources. Informationen und praktische Übungen für Hochschulangehörige -</a:t>
            </a:r>
            <a:r>
              <a:rPr lang="de-AT" sz="1400" b="0" i="0" u="none" strike="noStrike" baseline="0" dirty="0" err="1">
                <a:solidFill>
                  <a:srgbClr val="0562C1"/>
                </a:solidFill>
                <a:latin typeface="Corbel" panose="020B0503020204020204" pitchFamily="34" charset="0"/>
                <a:hlinkClick r:id="rId3"/>
              </a:rPr>
              <a:t>edu-sharing</a:t>
            </a:r>
            <a:r>
              <a:rPr lang="de-AT" sz="1400" b="0" i="0" u="none" strike="noStrike" baseline="0" dirty="0">
                <a:solidFill>
                  <a:srgbClr val="0562C1"/>
                </a:solidFill>
                <a:latin typeface="Corbel" panose="020B0503020204020204" pitchFamily="34" charset="0"/>
                <a:hlinkClick r:id="rId3"/>
              </a:rPr>
              <a:t> </a:t>
            </a:r>
            <a:r>
              <a:rPr lang="de-AT" sz="1400" b="0" i="0" u="none" strike="noStrike" baseline="0" dirty="0">
                <a:solidFill>
                  <a:srgbClr val="000000"/>
                </a:solidFill>
                <a:latin typeface="Corbel" panose="020B0503020204020204" pitchFamily="34" charset="0"/>
              </a:rPr>
              <a:t>(uni-graz.at)</a:t>
            </a:r>
            <a:endParaRPr lang="de-AT" sz="1400" dirty="0"/>
          </a:p>
        </p:txBody>
      </p:sp>
      <p:sp>
        <p:nvSpPr>
          <p:cNvPr id="5" name="01">
            <a:extLst>
              <a:ext uri="{FF2B5EF4-FFF2-40B4-BE49-F238E27FC236}">
                <a16:creationId xmlns:a16="http://schemas.microsoft.com/office/drawing/2014/main" id="{904A4A21-0D34-4A82-3272-4C5E04F1D79A}"/>
              </a:ext>
            </a:extLst>
          </p:cNvPr>
          <p:cNvSpPr txBox="1">
            <a:spLocks noGrp="1"/>
          </p:cNvSpPr>
          <p:nvPr>
            <p:ph type="sldNum" sz="quarter" idx="2"/>
          </p:nvPr>
        </p:nvSpPr>
        <p:spPr>
          <a:xfrm>
            <a:off x="1693385" y="9089062"/>
            <a:ext cx="5492419" cy="379591"/>
          </a:xfrm>
          <a:prstGeom prst="rect">
            <a:avLst/>
          </a:prstGeom>
          <a:ln w="12700">
            <a:miter lim="400000"/>
          </a:ln>
        </p:spPr>
        <p:txBody>
          <a:bodyPr wrap="square" lIns="50800" tIns="50800" rIns="50800" bIns="50800">
            <a:spAutoFit/>
          </a:bodyPr>
          <a:lstStyle>
            <a:lvl1pPr>
              <a:defRPr sz="1800">
                <a:solidFill>
                  <a:srgbClr val="868686"/>
                </a:solidFill>
              </a:defRPr>
            </a:lvl1pPr>
          </a:lstStyle>
          <a:p>
            <a:r>
              <a:rPr lang="de-AT" dirty="0"/>
              <a:t>Stefan Pasterk: Copyright und Lizenzmodelle - Workshop</a:t>
            </a:r>
            <a:endParaRPr dirty="0"/>
          </a:p>
        </p:txBody>
      </p:sp>
    </p:spTree>
    <p:extLst>
      <p:ext uri="{BB962C8B-B14F-4D97-AF65-F5344CB8AC3E}">
        <p14:creationId xmlns:p14="http://schemas.microsoft.com/office/powerpoint/2010/main" val="256442534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EA17C2-5EC9-A2E8-1434-70188C83FF97}"/>
            </a:ext>
          </a:extLst>
        </p:cNvPr>
        <p:cNvGrpSpPr/>
        <p:nvPr/>
      </p:nvGrpSpPr>
      <p:grpSpPr>
        <a:xfrm>
          <a:off x="0" y="0"/>
          <a:ext cx="0" cy="0"/>
          <a:chOff x="0" y="0"/>
          <a:chExt cx="0" cy="0"/>
        </a:xfrm>
      </p:grpSpPr>
      <p:sp>
        <p:nvSpPr>
          <p:cNvPr id="132" name="Suche im Internet">
            <a:extLst>
              <a:ext uri="{FF2B5EF4-FFF2-40B4-BE49-F238E27FC236}">
                <a16:creationId xmlns:a16="http://schemas.microsoft.com/office/drawing/2014/main" id="{C0ABAC42-3BE2-D5CD-D0C0-6844DEBEE4A8}"/>
              </a:ext>
            </a:extLst>
          </p:cNvPr>
          <p:cNvSpPr txBox="1">
            <a:spLocks noGrp="1"/>
          </p:cNvSpPr>
          <p:nvPr>
            <p:ph type="ctrTitle"/>
          </p:nvPr>
        </p:nvSpPr>
        <p:spPr>
          <a:xfrm>
            <a:off x="1228436" y="781180"/>
            <a:ext cx="14879782" cy="2229875"/>
          </a:xfrm>
          <a:prstGeom prst="rect">
            <a:avLst/>
          </a:prstGeom>
        </p:spPr>
        <p:txBody>
          <a:bodyPr>
            <a:normAutofit/>
          </a:bodyPr>
          <a:lstStyle>
            <a:lvl1pPr defTabSz="438150">
              <a:defRPr sz="7125"/>
            </a:lvl1pPr>
          </a:lstStyle>
          <a:p>
            <a:r>
              <a:rPr lang="de-DE" dirty="0"/>
              <a:t>Fragen</a:t>
            </a:r>
            <a:endParaRPr lang="de-AT" dirty="0"/>
          </a:p>
        </p:txBody>
      </p:sp>
      <p:sp>
        <p:nvSpPr>
          <p:cNvPr id="2" name="Das…">
            <a:extLst>
              <a:ext uri="{FF2B5EF4-FFF2-40B4-BE49-F238E27FC236}">
                <a16:creationId xmlns:a16="http://schemas.microsoft.com/office/drawing/2014/main" id="{7DC89D0C-2348-5CEC-3801-F2CDB5F7C390}"/>
              </a:ext>
            </a:extLst>
          </p:cNvPr>
          <p:cNvSpPr txBox="1">
            <a:spLocks/>
          </p:cNvSpPr>
          <p:nvPr/>
        </p:nvSpPr>
        <p:spPr>
          <a:xfrm>
            <a:off x="2484370" y="3011055"/>
            <a:ext cx="12367914" cy="48860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fontScale="75000" lnSpcReduction="20000"/>
          </a:bodyPr>
          <a:lstStyle>
            <a:lvl1pPr marL="0" marR="0" indent="0" algn="ctr" defTabSz="584229" rtl="0" latinLnBrk="0">
              <a:lnSpc>
                <a:spcPct val="100000"/>
              </a:lnSpc>
              <a:spcBef>
                <a:spcPts val="0"/>
              </a:spcBef>
              <a:spcAft>
                <a:spcPts val="0"/>
              </a:spcAft>
              <a:buClrTx/>
              <a:buSzTx/>
              <a:buFontTx/>
              <a:buNone/>
              <a:tabLst/>
              <a:defRPr sz="9500" b="0" i="0" u="none" strike="noStrike" cap="none" spc="0" baseline="0">
                <a:solidFill>
                  <a:srgbClr val="45A7DE"/>
                </a:solidFill>
                <a:uFillTx/>
                <a:latin typeface="+mn-lt"/>
                <a:ea typeface="+mn-ea"/>
                <a:cs typeface="+mn-cs"/>
                <a:sym typeface="Marker Felt"/>
              </a:defRPr>
            </a:lvl1pPr>
            <a:lvl2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2pPr>
            <a:lvl3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3pPr>
            <a:lvl4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4pPr>
            <a:lvl5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5pPr>
            <a:lvl6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6pPr>
            <a:lvl7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7pPr>
            <a:lvl8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8pPr>
            <a:lvl9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9pPr>
          </a:lstStyle>
          <a:p>
            <a:pPr algn="l" defTabSz="519963" hangingPunct="1">
              <a:defRPr sz="8455">
                <a:solidFill>
                  <a:srgbClr val="A0978C"/>
                </a:solidFill>
              </a:defRPr>
            </a:pPr>
            <a:r>
              <a:rPr lang="de-DE" sz="4500" b="1" dirty="0">
                <a:solidFill>
                  <a:srgbClr val="A0978C"/>
                </a:solidFill>
              </a:rPr>
              <a:t>Frage 4: Welche dieser Aussagen ist richtig?</a:t>
            </a:r>
          </a:p>
          <a:p>
            <a:pPr algn="l" defTabSz="519963" hangingPunct="1">
              <a:defRPr sz="8455">
                <a:solidFill>
                  <a:srgbClr val="A0978C"/>
                </a:solidFill>
              </a:defRPr>
            </a:pPr>
            <a:endParaRPr lang="de-DE" sz="4500" b="1" dirty="0">
              <a:solidFill>
                <a:srgbClr val="A0978C"/>
              </a:solidFill>
            </a:endParaRPr>
          </a:p>
          <a:p>
            <a:pPr algn="l" defTabSz="519963" hangingPunct="1">
              <a:defRPr sz="8455">
                <a:solidFill>
                  <a:srgbClr val="A0978C"/>
                </a:solidFill>
              </a:defRPr>
            </a:pPr>
            <a:r>
              <a:rPr lang="de-DE" sz="4500" b="1" dirty="0">
                <a:solidFill>
                  <a:srgbClr val="A0978C"/>
                </a:solidFill>
              </a:rPr>
              <a:t>B. </a:t>
            </a:r>
            <a:r>
              <a:rPr lang="de-DE" sz="4500" dirty="0">
                <a:solidFill>
                  <a:srgbClr val="A0978C"/>
                </a:solidFill>
              </a:rPr>
              <a:t>Die „Freie Werknutzung“ räumt Hochschulen ein Vervielfältigungsrecht ein, solange es nicht auf Werke angewandt wird, die zum Schul- oder Unterrichtsgebrauch bestimmt sind.</a:t>
            </a:r>
          </a:p>
          <a:p>
            <a:pPr algn="l" defTabSz="519963" hangingPunct="1">
              <a:defRPr sz="8455">
                <a:solidFill>
                  <a:srgbClr val="A0978C"/>
                </a:solidFill>
              </a:defRPr>
            </a:pPr>
            <a:r>
              <a:rPr lang="de-DE" sz="4500" b="1" dirty="0">
                <a:solidFill>
                  <a:srgbClr val="A0978C"/>
                </a:solidFill>
              </a:rPr>
              <a:t>C. </a:t>
            </a:r>
            <a:r>
              <a:rPr lang="de-DE" sz="4500" dirty="0">
                <a:solidFill>
                  <a:srgbClr val="A0978C"/>
                </a:solidFill>
              </a:rPr>
              <a:t>Das österreichische Urheberrecht macht es möglich, dass Urheberrechte an dritte Personen abgegeben werden können.</a:t>
            </a:r>
          </a:p>
          <a:p>
            <a:pPr algn="l" defTabSz="519963" hangingPunct="1">
              <a:defRPr sz="8455">
                <a:solidFill>
                  <a:srgbClr val="A0978C"/>
                </a:solidFill>
              </a:defRPr>
            </a:pPr>
            <a:r>
              <a:rPr lang="de-DE" sz="4500" b="1" dirty="0">
                <a:solidFill>
                  <a:srgbClr val="A0978C"/>
                </a:solidFill>
              </a:rPr>
              <a:t>D. </a:t>
            </a:r>
            <a:r>
              <a:rPr lang="de-DE" sz="4500" dirty="0">
                <a:solidFill>
                  <a:srgbClr val="A0978C"/>
                </a:solidFill>
              </a:rPr>
              <a:t>Ein bestimmtes Werk ist nur dann urheberrechtlich geschützt, wenn es entsprechend gekennzeichnet wurde (z.B. mit einem Copyright-Symbol).</a:t>
            </a:r>
          </a:p>
        </p:txBody>
      </p:sp>
      <p:sp>
        <p:nvSpPr>
          <p:cNvPr id="4" name="Textfeld 3">
            <a:extLst>
              <a:ext uri="{FF2B5EF4-FFF2-40B4-BE49-F238E27FC236}">
                <a16:creationId xmlns:a16="http://schemas.microsoft.com/office/drawing/2014/main" id="{72C82C6D-60BA-2B7B-0341-39E4F98B86C6}"/>
              </a:ext>
            </a:extLst>
          </p:cNvPr>
          <p:cNvSpPr txBox="1"/>
          <p:nvPr/>
        </p:nvSpPr>
        <p:spPr>
          <a:xfrm>
            <a:off x="2484370" y="8233756"/>
            <a:ext cx="12367914" cy="7386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R="17670" algn="l"/>
            <a:r>
              <a:rPr lang="de-AT" sz="1400" b="1" i="0" u="none" strike="noStrike" baseline="0" dirty="0">
                <a:latin typeface="Corbel" panose="020B0503020204020204" pitchFamily="34" charset="0"/>
              </a:rPr>
              <a:t>Quelle: </a:t>
            </a:r>
            <a:br>
              <a:rPr lang="de-AT" sz="1400" b="1" i="0" u="none" strike="noStrike" baseline="0" dirty="0">
                <a:latin typeface="Corbel" panose="020B0503020204020204" pitchFamily="34" charset="0"/>
              </a:rPr>
            </a:br>
            <a:r>
              <a:rPr lang="de-AT" sz="1400" b="0" i="0" u="none" strike="noStrike" baseline="0" dirty="0">
                <a:latin typeface="Corbel" panose="020B0503020204020204" pitchFamily="34" charset="0"/>
              </a:rPr>
              <a:t>Kopp, </a:t>
            </a:r>
            <a:r>
              <a:rPr lang="de-AT" sz="1400" b="0" i="0" u="none" strike="noStrike" baseline="0" dirty="0" err="1">
                <a:latin typeface="Corbel" panose="020B0503020204020204" pitchFamily="34" charset="0"/>
              </a:rPr>
              <a:t>Neuböck</a:t>
            </a:r>
            <a:r>
              <a:rPr lang="de-AT" sz="1400" b="0" i="0" u="none" strike="noStrike" baseline="0" dirty="0">
                <a:latin typeface="Corbel" panose="020B0503020204020204" pitchFamily="34" charset="0"/>
              </a:rPr>
              <a:t>, Zimmermann. (2024) </a:t>
            </a:r>
            <a:r>
              <a:rPr lang="de-AT" sz="1400" b="0" i="0" u="none" strike="noStrike" baseline="0" dirty="0">
                <a:latin typeface="Calibri" panose="020F0502020204030204" pitchFamily="34" charset="0"/>
              </a:rPr>
              <a:t>Leitfaden für die Erstellung von Open Educational Resources. Informationen und praktische Übungen für Hochschulangehörige. </a:t>
            </a:r>
            <a:r>
              <a:rPr lang="de-AT" sz="1400" b="0" i="0" u="none" strike="noStrike" baseline="0" dirty="0">
                <a:solidFill>
                  <a:srgbClr val="0562C1"/>
                </a:solidFill>
                <a:latin typeface="Corbel" panose="020B0503020204020204" pitchFamily="34" charset="0"/>
                <a:hlinkClick r:id="rId3"/>
              </a:rPr>
              <a:t>Leitfaden für die Erstellung von Open Educational Resources. Informationen und praktische Übungen für Hochschulangehörige -</a:t>
            </a:r>
            <a:r>
              <a:rPr lang="de-AT" sz="1400" b="0" i="0" u="none" strike="noStrike" baseline="0" dirty="0" err="1">
                <a:solidFill>
                  <a:srgbClr val="0562C1"/>
                </a:solidFill>
                <a:latin typeface="Corbel" panose="020B0503020204020204" pitchFamily="34" charset="0"/>
                <a:hlinkClick r:id="rId3"/>
              </a:rPr>
              <a:t>edu-sharing</a:t>
            </a:r>
            <a:r>
              <a:rPr lang="de-AT" sz="1400" b="0" i="0" u="none" strike="noStrike" baseline="0" dirty="0">
                <a:solidFill>
                  <a:srgbClr val="0562C1"/>
                </a:solidFill>
                <a:latin typeface="Corbel" panose="020B0503020204020204" pitchFamily="34" charset="0"/>
                <a:hlinkClick r:id="rId3"/>
              </a:rPr>
              <a:t> </a:t>
            </a:r>
            <a:r>
              <a:rPr lang="de-AT" sz="1400" b="0" i="0" u="none" strike="noStrike" baseline="0" dirty="0">
                <a:solidFill>
                  <a:srgbClr val="000000"/>
                </a:solidFill>
                <a:latin typeface="Corbel" panose="020B0503020204020204" pitchFamily="34" charset="0"/>
              </a:rPr>
              <a:t>(uni-graz.at)</a:t>
            </a:r>
            <a:endParaRPr lang="de-AT" sz="1400" dirty="0"/>
          </a:p>
        </p:txBody>
      </p:sp>
      <p:sp>
        <p:nvSpPr>
          <p:cNvPr id="5" name="01">
            <a:extLst>
              <a:ext uri="{FF2B5EF4-FFF2-40B4-BE49-F238E27FC236}">
                <a16:creationId xmlns:a16="http://schemas.microsoft.com/office/drawing/2014/main" id="{FFBC2AF7-F5B2-5180-6CC8-D87EBD843BAA}"/>
              </a:ext>
            </a:extLst>
          </p:cNvPr>
          <p:cNvSpPr txBox="1">
            <a:spLocks noGrp="1"/>
          </p:cNvSpPr>
          <p:nvPr>
            <p:ph type="sldNum" sz="quarter" idx="2"/>
          </p:nvPr>
        </p:nvSpPr>
        <p:spPr>
          <a:xfrm>
            <a:off x="1693385" y="9089062"/>
            <a:ext cx="5492419" cy="379591"/>
          </a:xfrm>
          <a:prstGeom prst="rect">
            <a:avLst/>
          </a:prstGeom>
          <a:ln w="12700">
            <a:miter lim="400000"/>
          </a:ln>
        </p:spPr>
        <p:txBody>
          <a:bodyPr wrap="square" lIns="50800" tIns="50800" rIns="50800" bIns="50800">
            <a:spAutoFit/>
          </a:bodyPr>
          <a:lstStyle>
            <a:lvl1pPr>
              <a:defRPr sz="1800">
                <a:solidFill>
                  <a:srgbClr val="868686"/>
                </a:solidFill>
              </a:defRPr>
            </a:lvl1pPr>
          </a:lstStyle>
          <a:p>
            <a:r>
              <a:rPr lang="de-AT" dirty="0"/>
              <a:t>Stefan Pasterk: Copyright und Lizenzmodelle - Workshop</a:t>
            </a:r>
            <a:endParaRPr dirty="0"/>
          </a:p>
        </p:txBody>
      </p:sp>
    </p:spTree>
    <p:extLst>
      <p:ext uri="{BB962C8B-B14F-4D97-AF65-F5344CB8AC3E}">
        <p14:creationId xmlns:p14="http://schemas.microsoft.com/office/powerpoint/2010/main" val="128824609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DF1C4F-8073-6117-7E5B-1E2E8D8A3387}"/>
            </a:ext>
          </a:extLst>
        </p:cNvPr>
        <p:cNvGrpSpPr/>
        <p:nvPr/>
      </p:nvGrpSpPr>
      <p:grpSpPr>
        <a:xfrm>
          <a:off x="0" y="0"/>
          <a:ext cx="0" cy="0"/>
          <a:chOff x="0" y="0"/>
          <a:chExt cx="0" cy="0"/>
        </a:xfrm>
      </p:grpSpPr>
      <p:sp>
        <p:nvSpPr>
          <p:cNvPr id="119" name="Suchen mit Suchmaschinen">
            <a:extLst>
              <a:ext uri="{FF2B5EF4-FFF2-40B4-BE49-F238E27FC236}">
                <a16:creationId xmlns:a16="http://schemas.microsoft.com/office/drawing/2014/main" id="{3319BB3A-DD60-9C45-C188-91D9AC17E87A}"/>
              </a:ext>
            </a:extLst>
          </p:cNvPr>
          <p:cNvSpPr txBox="1">
            <a:spLocks noGrp="1"/>
          </p:cNvSpPr>
          <p:nvPr>
            <p:ph type="ctrTitle"/>
          </p:nvPr>
        </p:nvSpPr>
        <p:spPr>
          <a:xfrm>
            <a:off x="4267719" y="2644101"/>
            <a:ext cx="8813801" cy="3042998"/>
          </a:xfrm>
          <a:prstGeom prst="rect">
            <a:avLst/>
          </a:prstGeom>
        </p:spPr>
        <p:txBody>
          <a:bodyPr/>
          <a:lstStyle/>
          <a:p>
            <a:r>
              <a:rPr lang="de-AT" dirty="0"/>
              <a:t>Lizenzmodelle</a:t>
            </a:r>
            <a:endParaRPr dirty="0"/>
          </a:p>
        </p:txBody>
      </p:sp>
    </p:spTree>
    <p:extLst>
      <p:ext uri="{BB962C8B-B14F-4D97-AF65-F5344CB8AC3E}">
        <p14:creationId xmlns:p14="http://schemas.microsoft.com/office/powerpoint/2010/main" val="23314831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B25A69-121F-0CB4-C4F0-4D30B17C7CDC}"/>
            </a:ext>
          </a:extLst>
        </p:cNvPr>
        <p:cNvGrpSpPr/>
        <p:nvPr/>
      </p:nvGrpSpPr>
      <p:grpSpPr>
        <a:xfrm>
          <a:off x="0" y="0"/>
          <a:ext cx="0" cy="0"/>
          <a:chOff x="0" y="0"/>
          <a:chExt cx="0" cy="0"/>
        </a:xfrm>
      </p:grpSpPr>
      <p:sp>
        <p:nvSpPr>
          <p:cNvPr id="132" name="Suche im Internet">
            <a:extLst>
              <a:ext uri="{FF2B5EF4-FFF2-40B4-BE49-F238E27FC236}">
                <a16:creationId xmlns:a16="http://schemas.microsoft.com/office/drawing/2014/main" id="{9D0D9EAE-3003-A507-0FEB-B35701E18B9E}"/>
              </a:ext>
            </a:extLst>
          </p:cNvPr>
          <p:cNvSpPr txBox="1">
            <a:spLocks noGrp="1"/>
          </p:cNvSpPr>
          <p:nvPr>
            <p:ph type="ctrTitle"/>
          </p:nvPr>
        </p:nvSpPr>
        <p:spPr>
          <a:xfrm>
            <a:off x="1228436" y="781180"/>
            <a:ext cx="14879782" cy="2229875"/>
          </a:xfrm>
          <a:prstGeom prst="rect">
            <a:avLst/>
          </a:prstGeom>
        </p:spPr>
        <p:txBody>
          <a:bodyPr>
            <a:normAutofit/>
          </a:bodyPr>
          <a:lstStyle>
            <a:lvl1pPr defTabSz="438150">
              <a:defRPr sz="7125"/>
            </a:lvl1pPr>
          </a:lstStyle>
          <a:p>
            <a:r>
              <a:rPr lang="de-DE" dirty="0"/>
              <a:t>Freie Lizenzierung</a:t>
            </a:r>
            <a:endParaRPr lang="de-AT" dirty="0"/>
          </a:p>
        </p:txBody>
      </p:sp>
      <p:sp>
        <p:nvSpPr>
          <p:cNvPr id="2" name="Das…">
            <a:extLst>
              <a:ext uri="{FF2B5EF4-FFF2-40B4-BE49-F238E27FC236}">
                <a16:creationId xmlns:a16="http://schemas.microsoft.com/office/drawing/2014/main" id="{602DE6C9-CA4C-5CA6-5218-24B289E100B3}"/>
              </a:ext>
            </a:extLst>
          </p:cNvPr>
          <p:cNvSpPr txBox="1">
            <a:spLocks/>
          </p:cNvSpPr>
          <p:nvPr/>
        </p:nvSpPr>
        <p:spPr>
          <a:xfrm>
            <a:off x="2484370" y="3011055"/>
            <a:ext cx="12367914" cy="48860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fontScale="97500"/>
          </a:bodyPr>
          <a:lstStyle>
            <a:lvl1pPr marL="0" marR="0" indent="0" algn="ctr" defTabSz="584229" rtl="0" latinLnBrk="0">
              <a:lnSpc>
                <a:spcPct val="100000"/>
              </a:lnSpc>
              <a:spcBef>
                <a:spcPts val="0"/>
              </a:spcBef>
              <a:spcAft>
                <a:spcPts val="0"/>
              </a:spcAft>
              <a:buClrTx/>
              <a:buSzTx/>
              <a:buFontTx/>
              <a:buNone/>
              <a:tabLst/>
              <a:defRPr sz="9500" b="0" i="0" u="none" strike="noStrike" cap="none" spc="0" baseline="0">
                <a:solidFill>
                  <a:srgbClr val="45A7DE"/>
                </a:solidFill>
                <a:uFillTx/>
                <a:latin typeface="+mn-lt"/>
                <a:ea typeface="+mn-ea"/>
                <a:cs typeface="+mn-cs"/>
                <a:sym typeface="Marker Felt"/>
              </a:defRPr>
            </a:lvl1pPr>
            <a:lvl2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2pPr>
            <a:lvl3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3pPr>
            <a:lvl4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4pPr>
            <a:lvl5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5pPr>
            <a:lvl6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6pPr>
            <a:lvl7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7pPr>
            <a:lvl8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8pPr>
            <a:lvl9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9pPr>
          </a:lstStyle>
          <a:p>
            <a:pPr algn="l" defTabSz="519963" hangingPunct="1">
              <a:defRPr sz="8455">
                <a:solidFill>
                  <a:srgbClr val="A0978C"/>
                </a:solidFill>
              </a:defRPr>
            </a:pPr>
            <a:r>
              <a:rPr lang="de-DE" sz="4500" dirty="0">
                <a:solidFill>
                  <a:srgbClr val="A0978C"/>
                </a:solidFill>
              </a:rPr>
              <a:t>Öffentliche Zurverfügungstellung für Unterricht und Lehre (§42gUrhR)</a:t>
            </a:r>
          </a:p>
          <a:p>
            <a:pPr algn="l" defTabSz="519963" hangingPunct="1">
              <a:defRPr sz="8455">
                <a:solidFill>
                  <a:srgbClr val="A0978C"/>
                </a:solidFill>
              </a:defRPr>
            </a:pPr>
            <a:endParaRPr lang="de-DE" sz="4500" dirty="0">
              <a:solidFill>
                <a:srgbClr val="A0978C"/>
              </a:solidFill>
            </a:endParaRPr>
          </a:p>
          <a:p>
            <a:pPr algn="l" defTabSz="519963" hangingPunct="1">
              <a:defRPr sz="8455">
                <a:solidFill>
                  <a:srgbClr val="A0978C"/>
                </a:solidFill>
              </a:defRPr>
            </a:pPr>
            <a:r>
              <a:rPr lang="de-DE" sz="4500" dirty="0">
                <a:solidFill>
                  <a:srgbClr val="A0978C"/>
                </a:solidFill>
                <a:sym typeface="Wingdings" panose="05000000000000000000" pitchFamily="2" charset="2"/>
              </a:rPr>
              <a:t> </a:t>
            </a:r>
            <a:r>
              <a:rPr lang="de-DE" sz="4500" dirty="0">
                <a:solidFill>
                  <a:srgbClr val="A0978C"/>
                </a:solidFill>
              </a:rPr>
              <a:t>Creative Commons Lizenzen regeln Gebrauch von OER und schaffen rechtlichen Rahmen für die Weiterverwendung</a:t>
            </a:r>
          </a:p>
        </p:txBody>
      </p:sp>
      <p:sp>
        <p:nvSpPr>
          <p:cNvPr id="4" name="Textfeld 3">
            <a:extLst>
              <a:ext uri="{FF2B5EF4-FFF2-40B4-BE49-F238E27FC236}">
                <a16:creationId xmlns:a16="http://schemas.microsoft.com/office/drawing/2014/main" id="{159A3220-697C-3238-4E5E-AACFD3A85BE8}"/>
              </a:ext>
            </a:extLst>
          </p:cNvPr>
          <p:cNvSpPr txBox="1"/>
          <p:nvPr/>
        </p:nvSpPr>
        <p:spPr>
          <a:xfrm>
            <a:off x="2484370" y="8233756"/>
            <a:ext cx="12367914" cy="7386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R="17670" algn="l"/>
            <a:r>
              <a:rPr lang="de-AT" sz="1400" b="1" i="0" u="none" strike="noStrike" baseline="0" dirty="0">
                <a:latin typeface="Corbel" panose="020B0503020204020204" pitchFamily="34" charset="0"/>
              </a:rPr>
              <a:t>Quelle: </a:t>
            </a:r>
            <a:br>
              <a:rPr lang="de-AT" sz="1400" b="1" i="0" u="none" strike="noStrike" baseline="0" dirty="0">
                <a:latin typeface="Corbel" panose="020B0503020204020204" pitchFamily="34" charset="0"/>
              </a:rPr>
            </a:br>
            <a:r>
              <a:rPr lang="de-AT" sz="1400" b="0" i="0" u="none" strike="noStrike" baseline="0" dirty="0">
                <a:latin typeface="Corbel" panose="020B0503020204020204" pitchFamily="34" charset="0"/>
              </a:rPr>
              <a:t>Kopp, </a:t>
            </a:r>
            <a:r>
              <a:rPr lang="de-AT" sz="1400" b="0" i="0" u="none" strike="noStrike" baseline="0" dirty="0" err="1">
                <a:latin typeface="Corbel" panose="020B0503020204020204" pitchFamily="34" charset="0"/>
              </a:rPr>
              <a:t>Neuböck</a:t>
            </a:r>
            <a:r>
              <a:rPr lang="de-AT" sz="1400" b="0" i="0" u="none" strike="noStrike" baseline="0" dirty="0">
                <a:latin typeface="Corbel" panose="020B0503020204020204" pitchFamily="34" charset="0"/>
              </a:rPr>
              <a:t>, Zimmermann. (2024) </a:t>
            </a:r>
            <a:r>
              <a:rPr lang="de-AT" sz="1400" b="0" i="0" u="none" strike="noStrike" baseline="0" dirty="0">
                <a:latin typeface="Calibri" panose="020F0502020204030204" pitchFamily="34" charset="0"/>
              </a:rPr>
              <a:t>Leitfaden für die Erstellung von Open Educational Resources. Informationen und praktische Übungen für Hochschulangehörige. </a:t>
            </a:r>
            <a:r>
              <a:rPr lang="de-AT" sz="1400" b="0" i="0" u="none" strike="noStrike" baseline="0" dirty="0">
                <a:solidFill>
                  <a:srgbClr val="0562C1"/>
                </a:solidFill>
                <a:latin typeface="Corbel" panose="020B0503020204020204" pitchFamily="34" charset="0"/>
                <a:hlinkClick r:id="rId2"/>
              </a:rPr>
              <a:t>Leitfaden für die Erstellung von Open Educational Resources. Informationen und praktische Übungen für Hochschulangehörige -</a:t>
            </a:r>
            <a:r>
              <a:rPr lang="de-AT" sz="1400" b="0" i="0" u="none" strike="noStrike" baseline="0" dirty="0" err="1">
                <a:solidFill>
                  <a:srgbClr val="0562C1"/>
                </a:solidFill>
                <a:latin typeface="Corbel" panose="020B0503020204020204" pitchFamily="34" charset="0"/>
                <a:hlinkClick r:id="rId2"/>
              </a:rPr>
              <a:t>edu-sharing</a:t>
            </a:r>
            <a:r>
              <a:rPr lang="de-AT" sz="1400" b="0" i="0" u="none" strike="noStrike" baseline="0" dirty="0">
                <a:solidFill>
                  <a:srgbClr val="0562C1"/>
                </a:solidFill>
                <a:latin typeface="Corbel" panose="020B0503020204020204" pitchFamily="34" charset="0"/>
                <a:hlinkClick r:id="rId2"/>
              </a:rPr>
              <a:t> </a:t>
            </a:r>
            <a:r>
              <a:rPr lang="de-AT" sz="1400" b="0" i="0" u="none" strike="noStrike" baseline="0" dirty="0">
                <a:solidFill>
                  <a:srgbClr val="000000"/>
                </a:solidFill>
                <a:latin typeface="Corbel" panose="020B0503020204020204" pitchFamily="34" charset="0"/>
              </a:rPr>
              <a:t>(uni-graz.at)</a:t>
            </a:r>
            <a:endParaRPr lang="de-AT" sz="1400" dirty="0"/>
          </a:p>
        </p:txBody>
      </p:sp>
      <p:sp>
        <p:nvSpPr>
          <p:cNvPr id="5" name="01">
            <a:extLst>
              <a:ext uri="{FF2B5EF4-FFF2-40B4-BE49-F238E27FC236}">
                <a16:creationId xmlns:a16="http://schemas.microsoft.com/office/drawing/2014/main" id="{5FBA44A7-2DDD-9B77-F9A0-BB4E867CBA42}"/>
              </a:ext>
            </a:extLst>
          </p:cNvPr>
          <p:cNvSpPr txBox="1">
            <a:spLocks noGrp="1"/>
          </p:cNvSpPr>
          <p:nvPr>
            <p:ph type="sldNum" sz="quarter" idx="2"/>
          </p:nvPr>
        </p:nvSpPr>
        <p:spPr>
          <a:xfrm>
            <a:off x="1693385" y="9089062"/>
            <a:ext cx="5492419" cy="379591"/>
          </a:xfrm>
          <a:prstGeom prst="rect">
            <a:avLst/>
          </a:prstGeom>
          <a:ln w="12700">
            <a:miter lim="400000"/>
          </a:ln>
        </p:spPr>
        <p:txBody>
          <a:bodyPr wrap="square" lIns="50800" tIns="50800" rIns="50800" bIns="50800">
            <a:spAutoFit/>
          </a:bodyPr>
          <a:lstStyle>
            <a:lvl1pPr>
              <a:defRPr sz="1800">
                <a:solidFill>
                  <a:srgbClr val="868686"/>
                </a:solidFill>
              </a:defRPr>
            </a:lvl1pPr>
          </a:lstStyle>
          <a:p>
            <a:r>
              <a:rPr lang="de-AT" dirty="0"/>
              <a:t>Stefan Pasterk: Copyright und Lizenzmodelle - Workshop</a:t>
            </a:r>
            <a:endParaRPr dirty="0"/>
          </a:p>
        </p:txBody>
      </p:sp>
    </p:spTree>
    <p:extLst>
      <p:ext uri="{BB962C8B-B14F-4D97-AF65-F5344CB8AC3E}">
        <p14:creationId xmlns:p14="http://schemas.microsoft.com/office/powerpoint/2010/main" val="356726530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C92715-27CC-F438-6750-98799917D59F}"/>
            </a:ext>
          </a:extLst>
        </p:cNvPr>
        <p:cNvGrpSpPr/>
        <p:nvPr/>
      </p:nvGrpSpPr>
      <p:grpSpPr>
        <a:xfrm>
          <a:off x="0" y="0"/>
          <a:ext cx="0" cy="0"/>
          <a:chOff x="0" y="0"/>
          <a:chExt cx="0" cy="0"/>
        </a:xfrm>
      </p:grpSpPr>
      <p:sp>
        <p:nvSpPr>
          <p:cNvPr id="132" name="Suche im Internet">
            <a:extLst>
              <a:ext uri="{FF2B5EF4-FFF2-40B4-BE49-F238E27FC236}">
                <a16:creationId xmlns:a16="http://schemas.microsoft.com/office/drawing/2014/main" id="{666AEC60-9BE8-9A9C-C720-28FD7F622165}"/>
              </a:ext>
            </a:extLst>
          </p:cNvPr>
          <p:cNvSpPr txBox="1">
            <a:spLocks noGrp="1"/>
          </p:cNvSpPr>
          <p:nvPr>
            <p:ph type="ctrTitle"/>
          </p:nvPr>
        </p:nvSpPr>
        <p:spPr>
          <a:xfrm>
            <a:off x="1228436" y="781180"/>
            <a:ext cx="14879782" cy="2229875"/>
          </a:xfrm>
          <a:prstGeom prst="rect">
            <a:avLst/>
          </a:prstGeom>
        </p:spPr>
        <p:txBody>
          <a:bodyPr>
            <a:normAutofit/>
          </a:bodyPr>
          <a:lstStyle>
            <a:lvl1pPr defTabSz="438150">
              <a:defRPr sz="7125"/>
            </a:lvl1pPr>
          </a:lstStyle>
          <a:p>
            <a:r>
              <a:rPr lang="de-DE" dirty="0"/>
              <a:t>Freie Lizenzierung</a:t>
            </a:r>
            <a:endParaRPr lang="de-AT" dirty="0"/>
          </a:p>
        </p:txBody>
      </p:sp>
      <p:sp>
        <p:nvSpPr>
          <p:cNvPr id="2" name="Das…">
            <a:extLst>
              <a:ext uri="{FF2B5EF4-FFF2-40B4-BE49-F238E27FC236}">
                <a16:creationId xmlns:a16="http://schemas.microsoft.com/office/drawing/2014/main" id="{87CB9B38-2958-6AFA-964D-D9DF2A081669}"/>
              </a:ext>
            </a:extLst>
          </p:cNvPr>
          <p:cNvSpPr txBox="1">
            <a:spLocks/>
          </p:cNvSpPr>
          <p:nvPr/>
        </p:nvSpPr>
        <p:spPr>
          <a:xfrm>
            <a:off x="2484370" y="3011055"/>
            <a:ext cx="12367914" cy="48860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fontScale="97500"/>
          </a:bodyPr>
          <a:lstStyle>
            <a:lvl1pPr marL="0" marR="0" indent="0" algn="ctr" defTabSz="584229" rtl="0" latinLnBrk="0">
              <a:lnSpc>
                <a:spcPct val="100000"/>
              </a:lnSpc>
              <a:spcBef>
                <a:spcPts val="0"/>
              </a:spcBef>
              <a:spcAft>
                <a:spcPts val="0"/>
              </a:spcAft>
              <a:buClrTx/>
              <a:buSzTx/>
              <a:buFontTx/>
              <a:buNone/>
              <a:tabLst/>
              <a:defRPr sz="9500" b="0" i="0" u="none" strike="noStrike" cap="none" spc="0" baseline="0">
                <a:solidFill>
                  <a:srgbClr val="45A7DE"/>
                </a:solidFill>
                <a:uFillTx/>
                <a:latin typeface="+mn-lt"/>
                <a:ea typeface="+mn-ea"/>
                <a:cs typeface="+mn-cs"/>
                <a:sym typeface="Marker Felt"/>
              </a:defRPr>
            </a:lvl1pPr>
            <a:lvl2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2pPr>
            <a:lvl3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3pPr>
            <a:lvl4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4pPr>
            <a:lvl5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5pPr>
            <a:lvl6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6pPr>
            <a:lvl7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7pPr>
            <a:lvl8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8pPr>
            <a:lvl9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9pPr>
          </a:lstStyle>
          <a:p>
            <a:pPr marL="685800" indent="-685800" algn="l" defTabSz="519963" hangingPunct="1">
              <a:buFont typeface="Arial" panose="020B0604020202020204" pitchFamily="34" charset="0"/>
              <a:buChar char="•"/>
              <a:defRPr sz="8455">
                <a:solidFill>
                  <a:srgbClr val="A0978C"/>
                </a:solidFill>
              </a:defRPr>
            </a:pPr>
            <a:r>
              <a:rPr lang="de-DE" sz="4500" dirty="0">
                <a:solidFill>
                  <a:srgbClr val="A0978C"/>
                </a:solidFill>
              </a:rPr>
              <a:t>Creative Commons (CC)-Lizenzen gelten international ohne geographische Begrenzung</a:t>
            </a:r>
          </a:p>
          <a:p>
            <a:pPr algn="l" defTabSz="519963" hangingPunct="1">
              <a:defRPr sz="8455">
                <a:solidFill>
                  <a:srgbClr val="A0978C"/>
                </a:solidFill>
              </a:defRPr>
            </a:pPr>
            <a:endParaRPr lang="de-DE" sz="4500" dirty="0">
              <a:solidFill>
                <a:srgbClr val="A0978C"/>
              </a:solidFill>
            </a:endParaRPr>
          </a:p>
          <a:p>
            <a:pPr marL="685800" indent="-685800" algn="l" defTabSz="519963" hangingPunct="1">
              <a:buFont typeface="Arial" panose="020B0604020202020204" pitchFamily="34" charset="0"/>
              <a:buChar char="•"/>
              <a:defRPr sz="8455">
                <a:solidFill>
                  <a:srgbClr val="A0978C"/>
                </a:solidFill>
              </a:defRPr>
            </a:pPr>
            <a:r>
              <a:rPr lang="de-DE" sz="4500" b="1" dirty="0">
                <a:solidFill>
                  <a:srgbClr val="A0978C"/>
                </a:solidFill>
              </a:rPr>
              <a:t>Simpler Prozess: </a:t>
            </a:r>
            <a:r>
              <a:rPr lang="de-DE" sz="4500" dirty="0">
                <a:solidFill>
                  <a:srgbClr val="A0978C"/>
                </a:solidFill>
              </a:rPr>
              <a:t>Werkschaffende such sich passende Lizenz aus und lizenzieren selbst ihr Werk damit</a:t>
            </a:r>
          </a:p>
        </p:txBody>
      </p:sp>
      <p:sp>
        <p:nvSpPr>
          <p:cNvPr id="4" name="Textfeld 3">
            <a:extLst>
              <a:ext uri="{FF2B5EF4-FFF2-40B4-BE49-F238E27FC236}">
                <a16:creationId xmlns:a16="http://schemas.microsoft.com/office/drawing/2014/main" id="{FF2F8CD3-3628-0304-FEDE-44F1F37D1632}"/>
              </a:ext>
            </a:extLst>
          </p:cNvPr>
          <p:cNvSpPr txBox="1"/>
          <p:nvPr/>
        </p:nvSpPr>
        <p:spPr>
          <a:xfrm>
            <a:off x="2484370" y="8233756"/>
            <a:ext cx="12367914" cy="7386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R="17670" algn="l"/>
            <a:r>
              <a:rPr lang="de-AT" sz="1400" b="1" i="0" u="none" strike="noStrike" baseline="0" dirty="0">
                <a:latin typeface="Corbel" panose="020B0503020204020204" pitchFamily="34" charset="0"/>
              </a:rPr>
              <a:t>Quelle: </a:t>
            </a:r>
            <a:br>
              <a:rPr lang="de-AT" sz="1400" b="1" i="0" u="none" strike="noStrike" baseline="0" dirty="0">
                <a:latin typeface="Corbel" panose="020B0503020204020204" pitchFamily="34" charset="0"/>
              </a:rPr>
            </a:br>
            <a:r>
              <a:rPr lang="de-AT" sz="1400" b="0" i="0" u="none" strike="noStrike" baseline="0" dirty="0">
                <a:latin typeface="Corbel" panose="020B0503020204020204" pitchFamily="34" charset="0"/>
              </a:rPr>
              <a:t>Kopp, </a:t>
            </a:r>
            <a:r>
              <a:rPr lang="de-AT" sz="1400" b="0" i="0" u="none" strike="noStrike" baseline="0" dirty="0" err="1">
                <a:latin typeface="Corbel" panose="020B0503020204020204" pitchFamily="34" charset="0"/>
              </a:rPr>
              <a:t>Neuböck</a:t>
            </a:r>
            <a:r>
              <a:rPr lang="de-AT" sz="1400" b="0" i="0" u="none" strike="noStrike" baseline="0" dirty="0">
                <a:latin typeface="Corbel" panose="020B0503020204020204" pitchFamily="34" charset="0"/>
              </a:rPr>
              <a:t>, Zimmermann. (2024) </a:t>
            </a:r>
            <a:r>
              <a:rPr lang="de-AT" sz="1400" b="0" i="0" u="none" strike="noStrike" baseline="0" dirty="0">
                <a:latin typeface="Calibri" panose="020F0502020204030204" pitchFamily="34" charset="0"/>
              </a:rPr>
              <a:t>Leitfaden für die Erstellung von Open Educational Resources. Informationen und praktische Übungen für Hochschulangehörige. </a:t>
            </a:r>
            <a:r>
              <a:rPr lang="de-AT" sz="1400" b="0" i="0" u="none" strike="noStrike" baseline="0" dirty="0">
                <a:solidFill>
                  <a:srgbClr val="0562C1"/>
                </a:solidFill>
                <a:latin typeface="Corbel" panose="020B0503020204020204" pitchFamily="34" charset="0"/>
                <a:hlinkClick r:id="rId2"/>
              </a:rPr>
              <a:t>Leitfaden für die Erstellung von Open Educational Resources. Informationen und praktische Übungen für Hochschulangehörige -</a:t>
            </a:r>
            <a:r>
              <a:rPr lang="de-AT" sz="1400" b="0" i="0" u="none" strike="noStrike" baseline="0" dirty="0" err="1">
                <a:solidFill>
                  <a:srgbClr val="0562C1"/>
                </a:solidFill>
                <a:latin typeface="Corbel" panose="020B0503020204020204" pitchFamily="34" charset="0"/>
                <a:hlinkClick r:id="rId2"/>
              </a:rPr>
              <a:t>edu-sharing</a:t>
            </a:r>
            <a:r>
              <a:rPr lang="de-AT" sz="1400" b="0" i="0" u="none" strike="noStrike" baseline="0" dirty="0">
                <a:solidFill>
                  <a:srgbClr val="0562C1"/>
                </a:solidFill>
                <a:latin typeface="Corbel" panose="020B0503020204020204" pitchFamily="34" charset="0"/>
                <a:hlinkClick r:id="rId2"/>
              </a:rPr>
              <a:t> </a:t>
            </a:r>
            <a:r>
              <a:rPr lang="de-AT" sz="1400" b="0" i="0" u="none" strike="noStrike" baseline="0" dirty="0">
                <a:solidFill>
                  <a:srgbClr val="000000"/>
                </a:solidFill>
                <a:latin typeface="Corbel" panose="020B0503020204020204" pitchFamily="34" charset="0"/>
              </a:rPr>
              <a:t>(uni-graz.at)</a:t>
            </a:r>
            <a:endParaRPr lang="de-AT" sz="1400" dirty="0"/>
          </a:p>
        </p:txBody>
      </p:sp>
      <p:sp>
        <p:nvSpPr>
          <p:cNvPr id="5" name="01">
            <a:extLst>
              <a:ext uri="{FF2B5EF4-FFF2-40B4-BE49-F238E27FC236}">
                <a16:creationId xmlns:a16="http://schemas.microsoft.com/office/drawing/2014/main" id="{13164D0C-7FEF-E83C-9DAD-97D40C61435E}"/>
              </a:ext>
            </a:extLst>
          </p:cNvPr>
          <p:cNvSpPr txBox="1">
            <a:spLocks noGrp="1"/>
          </p:cNvSpPr>
          <p:nvPr>
            <p:ph type="sldNum" sz="quarter" idx="2"/>
          </p:nvPr>
        </p:nvSpPr>
        <p:spPr>
          <a:xfrm>
            <a:off x="1693385" y="9089062"/>
            <a:ext cx="5492419" cy="379591"/>
          </a:xfrm>
          <a:prstGeom prst="rect">
            <a:avLst/>
          </a:prstGeom>
          <a:ln w="12700">
            <a:miter lim="400000"/>
          </a:ln>
        </p:spPr>
        <p:txBody>
          <a:bodyPr wrap="square" lIns="50800" tIns="50800" rIns="50800" bIns="50800">
            <a:spAutoFit/>
          </a:bodyPr>
          <a:lstStyle>
            <a:lvl1pPr>
              <a:defRPr sz="1800">
                <a:solidFill>
                  <a:srgbClr val="868686"/>
                </a:solidFill>
              </a:defRPr>
            </a:lvl1pPr>
          </a:lstStyle>
          <a:p>
            <a:r>
              <a:rPr lang="de-AT" dirty="0"/>
              <a:t>Stefan Pasterk: Copyright und Lizenzmodelle - Workshop</a:t>
            </a:r>
            <a:endParaRPr dirty="0"/>
          </a:p>
        </p:txBody>
      </p:sp>
    </p:spTree>
    <p:extLst>
      <p:ext uri="{BB962C8B-B14F-4D97-AF65-F5344CB8AC3E}">
        <p14:creationId xmlns:p14="http://schemas.microsoft.com/office/powerpoint/2010/main" val="204600202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E0421C-2813-7FAA-E890-012CD9F2B20B}"/>
            </a:ext>
          </a:extLst>
        </p:cNvPr>
        <p:cNvGrpSpPr/>
        <p:nvPr/>
      </p:nvGrpSpPr>
      <p:grpSpPr>
        <a:xfrm>
          <a:off x="0" y="0"/>
          <a:ext cx="0" cy="0"/>
          <a:chOff x="0" y="0"/>
          <a:chExt cx="0" cy="0"/>
        </a:xfrm>
      </p:grpSpPr>
      <p:sp>
        <p:nvSpPr>
          <p:cNvPr id="132" name="Suche im Internet">
            <a:extLst>
              <a:ext uri="{FF2B5EF4-FFF2-40B4-BE49-F238E27FC236}">
                <a16:creationId xmlns:a16="http://schemas.microsoft.com/office/drawing/2014/main" id="{58B475BA-DA29-6BCA-1308-D408946397F2}"/>
              </a:ext>
            </a:extLst>
          </p:cNvPr>
          <p:cNvSpPr txBox="1">
            <a:spLocks noGrp="1"/>
          </p:cNvSpPr>
          <p:nvPr>
            <p:ph type="ctrTitle"/>
          </p:nvPr>
        </p:nvSpPr>
        <p:spPr>
          <a:xfrm>
            <a:off x="1228436" y="781180"/>
            <a:ext cx="14879782" cy="2229875"/>
          </a:xfrm>
          <a:prstGeom prst="rect">
            <a:avLst/>
          </a:prstGeom>
        </p:spPr>
        <p:txBody>
          <a:bodyPr>
            <a:normAutofit/>
          </a:bodyPr>
          <a:lstStyle>
            <a:lvl1pPr defTabSz="438150">
              <a:defRPr sz="7125"/>
            </a:lvl1pPr>
          </a:lstStyle>
          <a:p>
            <a:r>
              <a:rPr lang="de-DE" dirty="0"/>
              <a:t>Freie Lizenzierung</a:t>
            </a:r>
            <a:endParaRPr lang="de-AT" dirty="0"/>
          </a:p>
        </p:txBody>
      </p:sp>
      <p:sp>
        <p:nvSpPr>
          <p:cNvPr id="2" name="Das…">
            <a:extLst>
              <a:ext uri="{FF2B5EF4-FFF2-40B4-BE49-F238E27FC236}">
                <a16:creationId xmlns:a16="http://schemas.microsoft.com/office/drawing/2014/main" id="{A41BFC42-2B3D-6DBF-7214-5203702CA251}"/>
              </a:ext>
            </a:extLst>
          </p:cNvPr>
          <p:cNvSpPr txBox="1">
            <a:spLocks/>
          </p:cNvSpPr>
          <p:nvPr/>
        </p:nvSpPr>
        <p:spPr>
          <a:xfrm>
            <a:off x="2484370" y="3011055"/>
            <a:ext cx="12367914" cy="48860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fontScale="97500"/>
          </a:bodyPr>
          <a:lstStyle>
            <a:lvl1pPr marL="0" marR="0" indent="0" algn="ctr" defTabSz="584229" rtl="0" latinLnBrk="0">
              <a:lnSpc>
                <a:spcPct val="100000"/>
              </a:lnSpc>
              <a:spcBef>
                <a:spcPts val="0"/>
              </a:spcBef>
              <a:spcAft>
                <a:spcPts val="0"/>
              </a:spcAft>
              <a:buClrTx/>
              <a:buSzTx/>
              <a:buFontTx/>
              <a:buNone/>
              <a:tabLst/>
              <a:defRPr sz="9500" b="0" i="0" u="none" strike="noStrike" cap="none" spc="0" baseline="0">
                <a:solidFill>
                  <a:srgbClr val="45A7DE"/>
                </a:solidFill>
                <a:uFillTx/>
                <a:latin typeface="+mn-lt"/>
                <a:ea typeface="+mn-ea"/>
                <a:cs typeface="+mn-cs"/>
                <a:sym typeface="Marker Felt"/>
              </a:defRPr>
            </a:lvl1pPr>
            <a:lvl2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2pPr>
            <a:lvl3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3pPr>
            <a:lvl4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4pPr>
            <a:lvl5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5pPr>
            <a:lvl6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6pPr>
            <a:lvl7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7pPr>
            <a:lvl8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8pPr>
            <a:lvl9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9pPr>
          </a:lstStyle>
          <a:p>
            <a:pPr marL="685800" indent="-685800" algn="l" defTabSz="519963" hangingPunct="1">
              <a:buFont typeface="Arial" panose="020B0604020202020204" pitchFamily="34" charset="0"/>
              <a:buChar char="•"/>
              <a:defRPr sz="8455">
                <a:solidFill>
                  <a:srgbClr val="A0978C"/>
                </a:solidFill>
              </a:defRPr>
            </a:pPr>
            <a:r>
              <a:rPr lang="de-DE" sz="4500" dirty="0">
                <a:solidFill>
                  <a:srgbClr val="A0978C"/>
                </a:solidFill>
              </a:rPr>
              <a:t>Creative Commons (CC)-Lizenzen gelten international ohne geographische Begrenzung</a:t>
            </a:r>
          </a:p>
          <a:p>
            <a:pPr algn="l" defTabSz="519963" hangingPunct="1">
              <a:defRPr sz="8455">
                <a:solidFill>
                  <a:srgbClr val="A0978C"/>
                </a:solidFill>
              </a:defRPr>
            </a:pPr>
            <a:endParaRPr lang="de-DE" sz="4500" dirty="0">
              <a:solidFill>
                <a:srgbClr val="A0978C"/>
              </a:solidFill>
            </a:endParaRPr>
          </a:p>
          <a:p>
            <a:pPr marL="685800" indent="-685800" algn="l" defTabSz="519963" hangingPunct="1">
              <a:buFont typeface="Arial" panose="020B0604020202020204" pitchFamily="34" charset="0"/>
              <a:buChar char="•"/>
              <a:defRPr sz="8455">
                <a:solidFill>
                  <a:srgbClr val="A0978C"/>
                </a:solidFill>
              </a:defRPr>
            </a:pPr>
            <a:r>
              <a:rPr lang="de-DE" sz="4500" b="1" dirty="0">
                <a:solidFill>
                  <a:srgbClr val="A0978C"/>
                </a:solidFill>
              </a:rPr>
              <a:t>Simpler Prozess: </a:t>
            </a:r>
            <a:r>
              <a:rPr lang="de-DE" sz="4500" dirty="0">
                <a:solidFill>
                  <a:srgbClr val="A0978C"/>
                </a:solidFill>
              </a:rPr>
              <a:t>Werkschaffende such sich passende Lizenz aus und lizenzieren selbst ihr Werk damit</a:t>
            </a:r>
          </a:p>
        </p:txBody>
      </p:sp>
      <p:sp>
        <p:nvSpPr>
          <p:cNvPr id="4" name="Textfeld 3">
            <a:extLst>
              <a:ext uri="{FF2B5EF4-FFF2-40B4-BE49-F238E27FC236}">
                <a16:creationId xmlns:a16="http://schemas.microsoft.com/office/drawing/2014/main" id="{C5218D15-1001-D421-DF0D-BA27CBABAD82}"/>
              </a:ext>
            </a:extLst>
          </p:cNvPr>
          <p:cNvSpPr txBox="1"/>
          <p:nvPr/>
        </p:nvSpPr>
        <p:spPr>
          <a:xfrm>
            <a:off x="2484370" y="8233756"/>
            <a:ext cx="12367914" cy="7386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R="17670" algn="l"/>
            <a:r>
              <a:rPr lang="de-AT" sz="1400" b="1" i="0" u="none" strike="noStrike" baseline="0" dirty="0">
                <a:latin typeface="Corbel" panose="020B0503020204020204" pitchFamily="34" charset="0"/>
              </a:rPr>
              <a:t>Quelle: </a:t>
            </a:r>
            <a:br>
              <a:rPr lang="de-AT" sz="1400" b="1" i="0" u="none" strike="noStrike" baseline="0" dirty="0">
                <a:latin typeface="Corbel" panose="020B0503020204020204" pitchFamily="34" charset="0"/>
              </a:rPr>
            </a:br>
            <a:r>
              <a:rPr lang="de-AT" sz="1400" b="0" i="0" u="none" strike="noStrike" baseline="0" dirty="0">
                <a:latin typeface="Corbel" panose="020B0503020204020204" pitchFamily="34" charset="0"/>
              </a:rPr>
              <a:t>Kopp, </a:t>
            </a:r>
            <a:r>
              <a:rPr lang="de-AT" sz="1400" b="0" i="0" u="none" strike="noStrike" baseline="0" dirty="0" err="1">
                <a:latin typeface="Corbel" panose="020B0503020204020204" pitchFamily="34" charset="0"/>
              </a:rPr>
              <a:t>Neuböck</a:t>
            </a:r>
            <a:r>
              <a:rPr lang="de-AT" sz="1400" b="0" i="0" u="none" strike="noStrike" baseline="0" dirty="0">
                <a:latin typeface="Corbel" panose="020B0503020204020204" pitchFamily="34" charset="0"/>
              </a:rPr>
              <a:t>, Zimmermann. (2024) </a:t>
            </a:r>
            <a:r>
              <a:rPr lang="de-AT" sz="1400" b="0" i="0" u="none" strike="noStrike" baseline="0" dirty="0">
                <a:latin typeface="Calibri" panose="020F0502020204030204" pitchFamily="34" charset="0"/>
              </a:rPr>
              <a:t>Leitfaden für die Erstellung von Open Educational Resources. Informationen und praktische Übungen für Hochschulangehörige. </a:t>
            </a:r>
            <a:r>
              <a:rPr lang="de-AT" sz="1400" b="0" i="0" u="none" strike="noStrike" baseline="0" dirty="0">
                <a:solidFill>
                  <a:srgbClr val="0562C1"/>
                </a:solidFill>
                <a:latin typeface="Corbel" panose="020B0503020204020204" pitchFamily="34" charset="0"/>
                <a:hlinkClick r:id="rId2"/>
              </a:rPr>
              <a:t>Leitfaden für die Erstellung von Open Educational Resources. Informationen und praktische Übungen für Hochschulangehörige -</a:t>
            </a:r>
            <a:r>
              <a:rPr lang="de-AT" sz="1400" b="0" i="0" u="none" strike="noStrike" baseline="0" dirty="0" err="1">
                <a:solidFill>
                  <a:srgbClr val="0562C1"/>
                </a:solidFill>
                <a:latin typeface="Corbel" panose="020B0503020204020204" pitchFamily="34" charset="0"/>
                <a:hlinkClick r:id="rId2"/>
              </a:rPr>
              <a:t>edu-sharing</a:t>
            </a:r>
            <a:r>
              <a:rPr lang="de-AT" sz="1400" b="0" i="0" u="none" strike="noStrike" baseline="0" dirty="0">
                <a:solidFill>
                  <a:srgbClr val="0562C1"/>
                </a:solidFill>
                <a:latin typeface="Corbel" panose="020B0503020204020204" pitchFamily="34" charset="0"/>
                <a:hlinkClick r:id="rId2"/>
              </a:rPr>
              <a:t> </a:t>
            </a:r>
            <a:r>
              <a:rPr lang="de-AT" sz="1400" b="0" i="0" u="none" strike="noStrike" baseline="0" dirty="0">
                <a:solidFill>
                  <a:srgbClr val="000000"/>
                </a:solidFill>
                <a:latin typeface="Corbel" panose="020B0503020204020204" pitchFamily="34" charset="0"/>
              </a:rPr>
              <a:t>(uni-graz.at)</a:t>
            </a:r>
            <a:endParaRPr lang="de-AT" sz="1400" dirty="0"/>
          </a:p>
        </p:txBody>
      </p:sp>
      <p:sp>
        <p:nvSpPr>
          <p:cNvPr id="5" name="01">
            <a:extLst>
              <a:ext uri="{FF2B5EF4-FFF2-40B4-BE49-F238E27FC236}">
                <a16:creationId xmlns:a16="http://schemas.microsoft.com/office/drawing/2014/main" id="{2E4CE299-A7BE-F716-5FDD-F539962E49AA}"/>
              </a:ext>
            </a:extLst>
          </p:cNvPr>
          <p:cNvSpPr txBox="1">
            <a:spLocks noGrp="1"/>
          </p:cNvSpPr>
          <p:nvPr>
            <p:ph type="sldNum" sz="quarter" idx="2"/>
          </p:nvPr>
        </p:nvSpPr>
        <p:spPr>
          <a:xfrm>
            <a:off x="1693385" y="9089062"/>
            <a:ext cx="5492419" cy="379591"/>
          </a:xfrm>
          <a:prstGeom prst="rect">
            <a:avLst/>
          </a:prstGeom>
          <a:ln w="12700">
            <a:miter lim="400000"/>
          </a:ln>
        </p:spPr>
        <p:txBody>
          <a:bodyPr wrap="square" lIns="50800" tIns="50800" rIns="50800" bIns="50800">
            <a:spAutoFit/>
          </a:bodyPr>
          <a:lstStyle>
            <a:lvl1pPr>
              <a:defRPr sz="1800">
                <a:solidFill>
                  <a:srgbClr val="868686"/>
                </a:solidFill>
              </a:defRPr>
            </a:lvl1pPr>
          </a:lstStyle>
          <a:p>
            <a:r>
              <a:rPr lang="de-AT" dirty="0"/>
              <a:t>Stefan Pasterk: Copyright und Lizenzmodelle - Workshop</a:t>
            </a:r>
            <a:endParaRPr dirty="0"/>
          </a:p>
        </p:txBody>
      </p:sp>
    </p:spTree>
    <p:extLst>
      <p:ext uri="{BB962C8B-B14F-4D97-AF65-F5344CB8AC3E}">
        <p14:creationId xmlns:p14="http://schemas.microsoft.com/office/powerpoint/2010/main" val="197146535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97ED0C-08A1-2327-DD3B-727B56F71A99}"/>
            </a:ext>
          </a:extLst>
        </p:cNvPr>
        <p:cNvGrpSpPr/>
        <p:nvPr/>
      </p:nvGrpSpPr>
      <p:grpSpPr>
        <a:xfrm>
          <a:off x="0" y="0"/>
          <a:ext cx="0" cy="0"/>
          <a:chOff x="0" y="0"/>
          <a:chExt cx="0" cy="0"/>
        </a:xfrm>
      </p:grpSpPr>
      <p:sp>
        <p:nvSpPr>
          <p:cNvPr id="132" name="Suche im Internet">
            <a:extLst>
              <a:ext uri="{FF2B5EF4-FFF2-40B4-BE49-F238E27FC236}">
                <a16:creationId xmlns:a16="http://schemas.microsoft.com/office/drawing/2014/main" id="{BA3D9D73-F2EB-6713-801E-C26AA79B8773}"/>
              </a:ext>
            </a:extLst>
          </p:cNvPr>
          <p:cNvSpPr txBox="1">
            <a:spLocks noGrp="1"/>
          </p:cNvSpPr>
          <p:nvPr>
            <p:ph type="ctrTitle"/>
          </p:nvPr>
        </p:nvSpPr>
        <p:spPr>
          <a:xfrm>
            <a:off x="1228436" y="781180"/>
            <a:ext cx="14879782" cy="2229875"/>
          </a:xfrm>
          <a:prstGeom prst="rect">
            <a:avLst/>
          </a:prstGeom>
        </p:spPr>
        <p:txBody>
          <a:bodyPr>
            <a:normAutofit fontScale="90000"/>
          </a:bodyPr>
          <a:lstStyle>
            <a:lvl1pPr defTabSz="438150">
              <a:defRPr sz="7125"/>
            </a:lvl1pPr>
          </a:lstStyle>
          <a:p>
            <a:r>
              <a:rPr lang="de-DE" dirty="0"/>
              <a:t>Grundprinzipien des österreichischen Urheberrechtsgesetzes (UrhG)</a:t>
            </a:r>
            <a:endParaRPr lang="de-AT" dirty="0"/>
          </a:p>
        </p:txBody>
      </p:sp>
      <p:sp>
        <p:nvSpPr>
          <p:cNvPr id="2" name="Das…">
            <a:extLst>
              <a:ext uri="{FF2B5EF4-FFF2-40B4-BE49-F238E27FC236}">
                <a16:creationId xmlns:a16="http://schemas.microsoft.com/office/drawing/2014/main" id="{59D3EFB7-8C35-4BE0-7F03-FF00AE4142FD}"/>
              </a:ext>
            </a:extLst>
          </p:cNvPr>
          <p:cNvSpPr txBox="1">
            <a:spLocks/>
          </p:cNvSpPr>
          <p:nvPr/>
        </p:nvSpPr>
        <p:spPr>
          <a:xfrm>
            <a:off x="2484370" y="3315855"/>
            <a:ext cx="12367914" cy="449810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fontScale="90000" lnSpcReduction="10000"/>
          </a:bodyPr>
          <a:lstStyle>
            <a:lvl1pPr marL="0" marR="0" indent="0" algn="ctr" defTabSz="584229" rtl="0" latinLnBrk="0">
              <a:lnSpc>
                <a:spcPct val="100000"/>
              </a:lnSpc>
              <a:spcBef>
                <a:spcPts val="0"/>
              </a:spcBef>
              <a:spcAft>
                <a:spcPts val="0"/>
              </a:spcAft>
              <a:buClrTx/>
              <a:buSzTx/>
              <a:buFontTx/>
              <a:buNone/>
              <a:tabLst/>
              <a:defRPr sz="9500" b="0" i="0" u="none" strike="noStrike" cap="none" spc="0" baseline="0">
                <a:solidFill>
                  <a:srgbClr val="45A7DE"/>
                </a:solidFill>
                <a:uFillTx/>
                <a:latin typeface="+mn-lt"/>
                <a:ea typeface="+mn-ea"/>
                <a:cs typeface="+mn-cs"/>
                <a:sym typeface="Marker Felt"/>
              </a:defRPr>
            </a:lvl1pPr>
            <a:lvl2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2pPr>
            <a:lvl3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3pPr>
            <a:lvl4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4pPr>
            <a:lvl5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5pPr>
            <a:lvl6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6pPr>
            <a:lvl7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7pPr>
            <a:lvl8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8pPr>
            <a:lvl9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9pPr>
          </a:lstStyle>
          <a:p>
            <a:pPr marL="1143000" indent="-1143000" algn="l" defTabSz="519963" hangingPunct="1">
              <a:buFont typeface="Arial" panose="020B0604020202020204" pitchFamily="34" charset="0"/>
              <a:buChar char="•"/>
              <a:defRPr sz="8455">
                <a:solidFill>
                  <a:srgbClr val="A0978C"/>
                </a:solidFill>
              </a:defRPr>
            </a:pPr>
            <a:r>
              <a:rPr lang="de-AT" sz="4500" dirty="0">
                <a:solidFill>
                  <a:srgbClr val="A0978C"/>
                </a:solidFill>
              </a:rPr>
              <a:t>Regelt Schutz von Werken</a:t>
            </a:r>
          </a:p>
          <a:p>
            <a:pPr marL="1143000" indent="-1143000" algn="l" defTabSz="519963" hangingPunct="1">
              <a:buFont typeface="Arial" panose="020B0604020202020204" pitchFamily="34" charset="0"/>
              <a:buChar char="•"/>
              <a:defRPr sz="8455">
                <a:solidFill>
                  <a:srgbClr val="A0978C"/>
                </a:solidFill>
              </a:defRPr>
            </a:pPr>
            <a:r>
              <a:rPr lang="de-DE" sz="4500" dirty="0">
                <a:solidFill>
                  <a:srgbClr val="A0978C"/>
                </a:solidFill>
              </a:rPr>
              <a:t>Werkschaffende verfügt über sämtliche Rechte in Bezug auf das entstandene Werk</a:t>
            </a:r>
          </a:p>
          <a:p>
            <a:pPr marL="1884363" lvl="1" indent="-711200" algn="l" defTabSz="519963" hangingPunct="1">
              <a:buFont typeface="Arial" panose="020B0604020202020204" pitchFamily="34" charset="0"/>
              <a:buChar char="•"/>
              <a:defRPr sz="8455">
                <a:solidFill>
                  <a:srgbClr val="A0978C"/>
                </a:solidFill>
              </a:defRPr>
            </a:pPr>
            <a:r>
              <a:rPr lang="de-DE" sz="4000" dirty="0">
                <a:solidFill>
                  <a:srgbClr val="A0978C"/>
                </a:solidFill>
              </a:rPr>
              <a:t>Verbreitung des Materials</a:t>
            </a:r>
          </a:p>
          <a:p>
            <a:pPr marL="1884363" lvl="1" indent="-711200" algn="l" defTabSz="519963" hangingPunct="1">
              <a:buFont typeface="Arial" panose="020B0604020202020204" pitchFamily="34" charset="0"/>
              <a:buChar char="•"/>
              <a:defRPr sz="8455">
                <a:solidFill>
                  <a:srgbClr val="A0978C"/>
                </a:solidFill>
              </a:defRPr>
            </a:pPr>
            <a:r>
              <a:rPr lang="de-DE" sz="4000" dirty="0">
                <a:solidFill>
                  <a:srgbClr val="A0978C"/>
                </a:solidFill>
              </a:rPr>
              <a:t>Vervielfältigung</a:t>
            </a:r>
          </a:p>
          <a:p>
            <a:pPr marL="1884363" lvl="1" indent="-711200" algn="l" defTabSz="519963" hangingPunct="1">
              <a:buFont typeface="Arial" panose="020B0604020202020204" pitchFamily="34" charset="0"/>
              <a:buChar char="•"/>
              <a:defRPr sz="8455">
                <a:solidFill>
                  <a:srgbClr val="A0978C"/>
                </a:solidFill>
              </a:defRPr>
            </a:pPr>
            <a:r>
              <a:rPr lang="de-DE" sz="4000" dirty="0">
                <a:solidFill>
                  <a:srgbClr val="A0978C"/>
                </a:solidFill>
              </a:rPr>
              <a:t>Bearbeitung und noch vieles mehr</a:t>
            </a:r>
          </a:p>
          <a:p>
            <a:pPr marL="1143000" indent="-1143000" algn="l" defTabSz="519963" hangingPunct="1">
              <a:buFont typeface="Arial" panose="020B0604020202020204" pitchFamily="34" charset="0"/>
              <a:buChar char="•"/>
              <a:defRPr sz="8455">
                <a:solidFill>
                  <a:srgbClr val="A0978C"/>
                </a:solidFill>
              </a:defRPr>
            </a:pPr>
            <a:r>
              <a:rPr lang="de-DE" sz="4500" dirty="0">
                <a:solidFill>
                  <a:srgbClr val="A0978C"/>
                </a:solidFill>
              </a:rPr>
              <a:t>Schutz besteht automatisch </a:t>
            </a:r>
            <a:r>
              <a:rPr lang="de-DE" sz="4500" dirty="0">
                <a:solidFill>
                  <a:srgbClr val="A0978C"/>
                </a:solidFill>
                <a:sym typeface="Wingdings" panose="05000000000000000000" pitchFamily="2" charset="2"/>
              </a:rPr>
              <a:t> keine Kennzeichnung der Inhalte notwendig</a:t>
            </a:r>
            <a:endParaRPr lang="de-DE" sz="4500" dirty="0">
              <a:solidFill>
                <a:srgbClr val="A0978C"/>
              </a:solidFill>
            </a:endParaRPr>
          </a:p>
        </p:txBody>
      </p:sp>
      <p:sp>
        <p:nvSpPr>
          <p:cNvPr id="4" name="Textfeld 3">
            <a:extLst>
              <a:ext uri="{FF2B5EF4-FFF2-40B4-BE49-F238E27FC236}">
                <a16:creationId xmlns:a16="http://schemas.microsoft.com/office/drawing/2014/main" id="{59DF23A9-8ADE-8018-7485-167480426B3A}"/>
              </a:ext>
            </a:extLst>
          </p:cNvPr>
          <p:cNvSpPr txBox="1"/>
          <p:nvPr/>
        </p:nvSpPr>
        <p:spPr>
          <a:xfrm>
            <a:off x="2484370" y="8233756"/>
            <a:ext cx="12367914" cy="7386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R="17670" algn="l"/>
            <a:r>
              <a:rPr lang="de-AT" sz="1400" b="1" i="0" u="none" strike="noStrike" baseline="0" dirty="0">
                <a:latin typeface="Corbel" panose="020B0503020204020204" pitchFamily="34" charset="0"/>
              </a:rPr>
              <a:t>Quelle: </a:t>
            </a:r>
            <a:br>
              <a:rPr lang="de-AT" sz="1400" b="1" i="0" u="none" strike="noStrike" baseline="0" dirty="0">
                <a:latin typeface="Corbel" panose="020B0503020204020204" pitchFamily="34" charset="0"/>
              </a:rPr>
            </a:br>
            <a:r>
              <a:rPr lang="de-AT" sz="1400" b="0" i="0" u="none" strike="noStrike" baseline="0" dirty="0">
                <a:latin typeface="Corbel" panose="020B0503020204020204" pitchFamily="34" charset="0"/>
              </a:rPr>
              <a:t>Kopp, </a:t>
            </a:r>
            <a:r>
              <a:rPr lang="de-AT" sz="1400" b="0" i="0" u="none" strike="noStrike" baseline="0" dirty="0" err="1">
                <a:latin typeface="Corbel" panose="020B0503020204020204" pitchFamily="34" charset="0"/>
              </a:rPr>
              <a:t>Neuböck</a:t>
            </a:r>
            <a:r>
              <a:rPr lang="de-AT" sz="1400" b="0" i="0" u="none" strike="noStrike" baseline="0" dirty="0">
                <a:latin typeface="Corbel" panose="020B0503020204020204" pitchFamily="34" charset="0"/>
              </a:rPr>
              <a:t>, Zimmermann. (2024) </a:t>
            </a:r>
            <a:r>
              <a:rPr lang="de-AT" sz="1400" b="0" i="0" u="none" strike="noStrike" baseline="0" dirty="0">
                <a:latin typeface="Calibri" panose="020F0502020204030204" pitchFamily="34" charset="0"/>
              </a:rPr>
              <a:t>Leitfaden für die Erstellung von Open Educational Resources. Informationen und praktische Übungen für Hochschulangehörige. </a:t>
            </a:r>
            <a:r>
              <a:rPr lang="de-AT" sz="1400" b="0" i="0" u="none" strike="noStrike" baseline="0" dirty="0">
                <a:solidFill>
                  <a:srgbClr val="0562C1"/>
                </a:solidFill>
                <a:latin typeface="Corbel" panose="020B0503020204020204" pitchFamily="34" charset="0"/>
                <a:hlinkClick r:id="rId2"/>
              </a:rPr>
              <a:t>Leitfaden für die Erstellung von Open Educational Resources. Informationen und praktische Übungen für Hochschulangehörige -</a:t>
            </a:r>
            <a:r>
              <a:rPr lang="de-AT" sz="1400" b="0" i="0" u="none" strike="noStrike" baseline="0" dirty="0" err="1">
                <a:solidFill>
                  <a:srgbClr val="0562C1"/>
                </a:solidFill>
                <a:latin typeface="Corbel" panose="020B0503020204020204" pitchFamily="34" charset="0"/>
                <a:hlinkClick r:id="rId2"/>
              </a:rPr>
              <a:t>edu-sharing</a:t>
            </a:r>
            <a:r>
              <a:rPr lang="de-AT" sz="1400" b="0" i="0" u="none" strike="noStrike" baseline="0" dirty="0">
                <a:solidFill>
                  <a:srgbClr val="0562C1"/>
                </a:solidFill>
                <a:latin typeface="Corbel" panose="020B0503020204020204" pitchFamily="34" charset="0"/>
                <a:hlinkClick r:id="rId2"/>
              </a:rPr>
              <a:t> </a:t>
            </a:r>
            <a:r>
              <a:rPr lang="de-AT" sz="1400" b="0" i="0" u="none" strike="noStrike" baseline="0" dirty="0">
                <a:solidFill>
                  <a:srgbClr val="000000"/>
                </a:solidFill>
                <a:latin typeface="Corbel" panose="020B0503020204020204" pitchFamily="34" charset="0"/>
              </a:rPr>
              <a:t>(uni-graz.at)</a:t>
            </a:r>
            <a:endParaRPr lang="de-AT" sz="1400" dirty="0"/>
          </a:p>
        </p:txBody>
      </p:sp>
      <p:sp>
        <p:nvSpPr>
          <p:cNvPr id="5" name="01">
            <a:extLst>
              <a:ext uri="{FF2B5EF4-FFF2-40B4-BE49-F238E27FC236}">
                <a16:creationId xmlns:a16="http://schemas.microsoft.com/office/drawing/2014/main" id="{B4BFE2A7-8442-FF45-1257-788A78649ACB}"/>
              </a:ext>
            </a:extLst>
          </p:cNvPr>
          <p:cNvSpPr txBox="1">
            <a:spLocks noGrp="1"/>
          </p:cNvSpPr>
          <p:nvPr>
            <p:ph type="sldNum" sz="quarter" idx="2"/>
          </p:nvPr>
        </p:nvSpPr>
        <p:spPr>
          <a:xfrm>
            <a:off x="1693385" y="9089062"/>
            <a:ext cx="5492419" cy="379591"/>
          </a:xfrm>
          <a:prstGeom prst="rect">
            <a:avLst/>
          </a:prstGeom>
          <a:ln w="12700">
            <a:miter lim="400000"/>
          </a:ln>
        </p:spPr>
        <p:txBody>
          <a:bodyPr wrap="square" lIns="50800" tIns="50800" rIns="50800" bIns="50800">
            <a:spAutoFit/>
          </a:bodyPr>
          <a:lstStyle>
            <a:lvl1pPr>
              <a:defRPr sz="1800">
                <a:solidFill>
                  <a:srgbClr val="868686"/>
                </a:solidFill>
              </a:defRPr>
            </a:lvl1pPr>
          </a:lstStyle>
          <a:p>
            <a:r>
              <a:rPr lang="de-AT" dirty="0"/>
              <a:t>Stefan Pasterk: Copyright und Lizenzmodelle - Workshop</a:t>
            </a:r>
            <a:endParaRPr dirty="0"/>
          </a:p>
        </p:txBody>
      </p:sp>
    </p:spTree>
    <p:extLst>
      <p:ext uri="{BB962C8B-B14F-4D97-AF65-F5344CB8AC3E}">
        <p14:creationId xmlns:p14="http://schemas.microsoft.com/office/powerpoint/2010/main" val="225372555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681205-7C9B-79FB-DAE6-691FCDFF58CF}"/>
            </a:ext>
          </a:extLst>
        </p:cNvPr>
        <p:cNvGrpSpPr/>
        <p:nvPr/>
      </p:nvGrpSpPr>
      <p:grpSpPr>
        <a:xfrm>
          <a:off x="0" y="0"/>
          <a:ext cx="0" cy="0"/>
          <a:chOff x="0" y="0"/>
          <a:chExt cx="0" cy="0"/>
        </a:xfrm>
      </p:grpSpPr>
      <p:sp>
        <p:nvSpPr>
          <p:cNvPr id="132" name="Suche im Internet">
            <a:extLst>
              <a:ext uri="{FF2B5EF4-FFF2-40B4-BE49-F238E27FC236}">
                <a16:creationId xmlns:a16="http://schemas.microsoft.com/office/drawing/2014/main" id="{0728F538-ED88-2D2E-B90D-4C67B7CAC21C}"/>
              </a:ext>
            </a:extLst>
          </p:cNvPr>
          <p:cNvSpPr txBox="1">
            <a:spLocks noGrp="1"/>
          </p:cNvSpPr>
          <p:nvPr>
            <p:ph type="ctrTitle"/>
          </p:nvPr>
        </p:nvSpPr>
        <p:spPr>
          <a:xfrm>
            <a:off x="1228436" y="781180"/>
            <a:ext cx="14879782" cy="2229875"/>
          </a:xfrm>
          <a:prstGeom prst="rect">
            <a:avLst/>
          </a:prstGeom>
        </p:spPr>
        <p:txBody>
          <a:bodyPr>
            <a:normAutofit/>
          </a:bodyPr>
          <a:lstStyle>
            <a:lvl1pPr defTabSz="438150">
              <a:defRPr sz="7125"/>
            </a:lvl1pPr>
          </a:lstStyle>
          <a:p>
            <a:r>
              <a:rPr lang="de-DE" dirty="0"/>
              <a:t>Freie Lizenzierung</a:t>
            </a:r>
            <a:endParaRPr lang="de-AT" dirty="0"/>
          </a:p>
        </p:txBody>
      </p:sp>
      <p:sp>
        <p:nvSpPr>
          <p:cNvPr id="2" name="Das…">
            <a:extLst>
              <a:ext uri="{FF2B5EF4-FFF2-40B4-BE49-F238E27FC236}">
                <a16:creationId xmlns:a16="http://schemas.microsoft.com/office/drawing/2014/main" id="{4E9C08A6-CA65-04E5-C087-5004090D0C55}"/>
              </a:ext>
            </a:extLst>
          </p:cNvPr>
          <p:cNvSpPr txBox="1">
            <a:spLocks/>
          </p:cNvSpPr>
          <p:nvPr/>
        </p:nvSpPr>
        <p:spPr>
          <a:xfrm>
            <a:off x="2484370" y="3011055"/>
            <a:ext cx="12367914" cy="48860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fontScale="97500"/>
          </a:bodyPr>
          <a:lstStyle>
            <a:lvl1pPr marL="0" marR="0" indent="0" algn="ctr" defTabSz="584229" rtl="0" latinLnBrk="0">
              <a:lnSpc>
                <a:spcPct val="100000"/>
              </a:lnSpc>
              <a:spcBef>
                <a:spcPts val="0"/>
              </a:spcBef>
              <a:spcAft>
                <a:spcPts val="0"/>
              </a:spcAft>
              <a:buClrTx/>
              <a:buSzTx/>
              <a:buFontTx/>
              <a:buNone/>
              <a:tabLst/>
              <a:defRPr sz="9500" b="0" i="0" u="none" strike="noStrike" cap="none" spc="0" baseline="0">
                <a:solidFill>
                  <a:srgbClr val="45A7DE"/>
                </a:solidFill>
                <a:uFillTx/>
                <a:latin typeface="+mn-lt"/>
                <a:ea typeface="+mn-ea"/>
                <a:cs typeface="+mn-cs"/>
                <a:sym typeface="Marker Felt"/>
              </a:defRPr>
            </a:lvl1pPr>
            <a:lvl2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2pPr>
            <a:lvl3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3pPr>
            <a:lvl4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4pPr>
            <a:lvl5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5pPr>
            <a:lvl6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6pPr>
            <a:lvl7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7pPr>
            <a:lvl8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8pPr>
            <a:lvl9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9pPr>
          </a:lstStyle>
          <a:p>
            <a:pPr algn="l" defTabSz="519963" hangingPunct="1">
              <a:defRPr sz="8455">
                <a:solidFill>
                  <a:srgbClr val="A0978C"/>
                </a:solidFill>
              </a:defRPr>
            </a:pPr>
            <a:endParaRPr lang="de-DE" sz="4500" dirty="0">
              <a:solidFill>
                <a:srgbClr val="A0978C"/>
              </a:solidFill>
            </a:endParaRPr>
          </a:p>
        </p:txBody>
      </p:sp>
      <p:sp>
        <p:nvSpPr>
          <p:cNvPr id="4" name="Textfeld 3">
            <a:extLst>
              <a:ext uri="{FF2B5EF4-FFF2-40B4-BE49-F238E27FC236}">
                <a16:creationId xmlns:a16="http://schemas.microsoft.com/office/drawing/2014/main" id="{3700DC68-417D-3162-D708-6CAC88746A8F}"/>
              </a:ext>
            </a:extLst>
          </p:cNvPr>
          <p:cNvSpPr txBox="1"/>
          <p:nvPr/>
        </p:nvSpPr>
        <p:spPr>
          <a:xfrm>
            <a:off x="2484370" y="8233756"/>
            <a:ext cx="12367914" cy="7386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R="17670" algn="l"/>
            <a:r>
              <a:rPr lang="de-AT" sz="1400" b="1" i="0" u="none" strike="noStrike" baseline="0" dirty="0">
                <a:latin typeface="Corbel" panose="020B0503020204020204" pitchFamily="34" charset="0"/>
              </a:rPr>
              <a:t>Quelle: </a:t>
            </a:r>
            <a:br>
              <a:rPr lang="de-AT" sz="1400" b="1" i="0" u="none" strike="noStrike" baseline="0" dirty="0">
                <a:latin typeface="Corbel" panose="020B0503020204020204" pitchFamily="34" charset="0"/>
              </a:rPr>
            </a:br>
            <a:r>
              <a:rPr lang="de-AT" sz="1400" b="0" i="0" u="none" strike="noStrike" baseline="0" dirty="0">
                <a:latin typeface="Corbel" panose="020B0503020204020204" pitchFamily="34" charset="0"/>
              </a:rPr>
              <a:t>Kopp, </a:t>
            </a:r>
            <a:r>
              <a:rPr lang="de-AT" sz="1400" b="0" i="0" u="none" strike="noStrike" baseline="0" dirty="0" err="1">
                <a:latin typeface="Corbel" panose="020B0503020204020204" pitchFamily="34" charset="0"/>
              </a:rPr>
              <a:t>Neuböck</a:t>
            </a:r>
            <a:r>
              <a:rPr lang="de-AT" sz="1400" b="0" i="0" u="none" strike="noStrike" baseline="0" dirty="0">
                <a:latin typeface="Corbel" panose="020B0503020204020204" pitchFamily="34" charset="0"/>
              </a:rPr>
              <a:t>, Zimmermann. (2024) </a:t>
            </a:r>
            <a:r>
              <a:rPr lang="de-AT" sz="1400" b="0" i="0" u="none" strike="noStrike" baseline="0" dirty="0">
                <a:latin typeface="Calibri" panose="020F0502020204030204" pitchFamily="34" charset="0"/>
              </a:rPr>
              <a:t>Leitfaden für die Erstellung von Open Educational Resources. Informationen und praktische Übungen für Hochschulangehörige. </a:t>
            </a:r>
            <a:r>
              <a:rPr lang="de-AT" sz="1400" b="0" i="0" u="none" strike="noStrike" baseline="0" dirty="0">
                <a:solidFill>
                  <a:srgbClr val="0562C1"/>
                </a:solidFill>
                <a:latin typeface="Corbel" panose="020B0503020204020204" pitchFamily="34" charset="0"/>
                <a:hlinkClick r:id="rId2"/>
              </a:rPr>
              <a:t>Leitfaden für die Erstellung von Open Educational Resources. Informationen und praktische Übungen für Hochschulangehörige -</a:t>
            </a:r>
            <a:r>
              <a:rPr lang="de-AT" sz="1400" b="0" i="0" u="none" strike="noStrike" baseline="0" dirty="0" err="1">
                <a:solidFill>
                  <a:srgbClr val="0562C1"/>
                </a:solidFill>
                <a:latin typeface="Corbel" panose="020B0503020204020204" pitchFamily="34" charset="0"/>
                <a:hlinkClick r:id="rId2"/>
              </a:rPr>
              <a:t>edu-sharing</a:t>
            </a:r>
            <a:r>
              <a:rPr lang="de-AT" sz="1400" b="0" i="0" u="none" strike="noStrike" baseline="0" dirty="0">
                <a:solidFill>
                  <a:srgbClr val="0562C1"/>
                </a:solidFill>
                <a:latin typeface="Corbel" panose="020B0503020204020204" pitchFamily="34" charset="0"/>
                <a:hlinkClick r:id="rId2"/>
              </a:rPr>
              <a:t> </a:t>
            </a:r>
            <a:r>
              <a:rPr lang="de-AT" sz="1400" b="0" i="0" u="none" strike="noStrike" baseline="0" dirty="0">
                <a:solidFill>
                  <a:srgbClr val="000000"/>
                </a:solidFill>
                <a:latin typeface="Corbel" panose="020B0503020204020204" pitchFamily="34" charset="0"/>
              </a:rPr>
              <a:t>(uni-graz.at)</a:t>
            </a:r>
            <a:endParaRPr lang="de-AT" sz="1400" dirty="0"/>
          </a:p>
        </p:txBody>
      </p:sp>
      <p:sp>
        <p:nvSpPr>
          <p:cNvPr id="5" name="01">
            <a:extLst>
              <a:ext uri="{FF2B5EF4-FFF2-40B4-BE49-F238E27FC236}">
                <a16:creationId xmlns:a16="http://schemas.microsoft.com/office/drawing/2014/main" id="{13C06267-5B2B-0F95-EA26-E48B063E29F5}"/>
              </a:ext>
            </a:extLst>
          </p:cNvPr>
          <p:cNvSpPr txBox="1">
            <a:spLocks noGrp="1"/>
          </p:cNvSpPr>
          <p:nvPr>
            <p:ph type="sldNum" sz="quarter" idx="2"/>
          </p:nvPr>
        </p:nvSpPr>
        <p:spPr>
          <a:xfrm>
            <a:off x="1693385" y="9089062"/>
            <a:ext cx="5492419" cy="379591"/>
          </a:xfrm>
          <a:prstGeom prst="rect">
            <a:avLst/>
          </a:prstGeom>
          <a:ln w="12700">
            <a:miter lim="400000"/>
          </a:ln>
        </p:spPr>
        <p:txBody>
          <a:bodyPr wrap="square" lIns="50800" tIns="50800" rIns="50800" bIns="50800">
            <a:spAutoFit/>
          </a:bodyPr>
          <a:lstStyle>
            <a:lvl1pPr>
              <a:defRPr sz="1800">
                <a:solidFill>
                  <a:srgbClr val="868686"/>
                </a:solidFill>
              </a:defRPr>
            </a:lvl1pPr>
          </a:lstStyle>
          <a:p>
            <a:r>
              <a:rPr lang="de-AT" dirty="0"/>
              <a:t>Stefan Pasterk: Copyright und Lizenzmodelle - Workshop</a:t>
            </a:r>
            <a:endParaRPr dirty="0"/>
          </a:p>
        </p:txBody>
      </p:sp>
      <p:sp>
        <p:nvSpPr>
          <p:cNvPr id="6" name="Textfeld 5">
            <a:extLst>
              <a:ext uri="{FF2B5EF4-FFF2-40B4-BE49-F238E27FC236}">
                <a16:creationId xmlns:a16="http://schemas.microsoft.com/office/drawing/2014/main" id="{68B2F239-A83E-AE72-3091-1033B317429C}"/>
              </a:ext>
            </a:extLst>
          </p:cNvPr>
          <p:cNvSpPr txBox="1"/>
          <p:nvPr/>
        </p:nvSpPr>
        <p:spPr>
          <a:xfrm>
            <a:off x="1693385" y="4295732"/>
            <a:ext cx="14041092" cy="175432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l"/>
            <a:r>
              <a:rPr lang="de-DE" sz="5400" b="1" dirty="0"/>
              <a:t>Grundsatz: </a:t>
            </a:r>
          </a:p>
          <a:p>
            <a:pPr algn="l"/>
            <a:r>
              <a:rPr lang="de-DE" sz="5400" dirty="0"/>
              <a:t>Es ist alles erlaubt, was nicht explizit verboten ist.</a:t>
            </a:r>
            <a:endParaRPr lang="de-AT" sz="5400" dirty="0"/>
          </a:p>
        </p:txBody>
      </p:sp>
    </p:spTree>
    <p:extLst>
      <p:ext uri="{BB962C8B-B14F-4D97-AF65-F5344CB8AC3E}">
        <p14:creationId xmlns:p14="http://schemas.microsoft.com/office/powerpoint/2010/main" val="125822515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3A7BCE-8536-B8D5-82C5-51A9DAE69A55}"/>
            </a:ext>
          </a:extLst>
        </p:cNvPr>
        <p:cNvGrpSpPr/>
        <p:nvPr/>
      </p:nvGrpSpPr>
      <p:grpSpPr>
        <a:xfrm>
          <a:off x="0" y="0"/>
          <a:ext cx="0" cy="0"/>
          <a:chOff x="0" y="0"/>
          <a:chExt cx="0" cy="0"/>
        </a:xfrm>
      </p:grpSpPr>
      <p:sp>
        <p:nvSpPr>
          <p:cNvPr id="132" name="Suche im Internet">
            <a:extLst>
              <a:ext uri="{FF2B5EF4-FFF2-40B4-BE49-F238E27FC236}">
                <a16:creationId xmlns:a16="http://schemas.microsoft.com/office/drawing/2014/main" id="{23065B84-30F2-F50E-4018-CA3EE2B72192}"/>
              </a:ext>
            </a:extLst>
          </p:cNvPr>
          <p:cNvSpPr txBox="1">
            <a:spLocks noGrp="1"/>
          </p:cNvSpPr>
          <p:nvPr>
            <p:ph type="ctrTitle"/>
          </p:nvPr>
        </p:nvSpPr>
        <p:spPr>
          <a:xfrm>
            <a:off x="1228436" y="781180"/>
            <a:ext cx="14879782" cy="2229875"/>
          </a:xfrm>
          <a:prstGeom prst="rect">
            <a:avLst/>
          </a:prstGeom>
        </p:spPr>
        <p:txBody>
          <a:bodyPr>
            <a:normAutofit/>
          </a:bodyPr>
          <a:lstStyle>
            <a:lvl1pPr defTabSz="438150">
              <a:defRPr sz="7125"/>
            </a:lvl1pPr>
          </a:lstStyle>
          <a:p>
            <a:r>
              <a:rPr lang="de-DE" dirty="0"/>
              <a:t>Verschiedene CC-Lizenzen</a:t>
            </a:r>
            <a:endParaRPr lang="de-AT" dirty="0"/>
          </a:p>
        </p:txBody>
      </p:sp>
      <p:sp>
        <p:nvSpPr>
          <p:cNvPr id="2" name="Das…">
            <a:extLst>
              <a:ext uri="{FF2B5EF4-FFF2-40B4-BE49-F238E27FC236}">
                <a16:creationId xmlns:a16="http://schemas.microsoft.com/office/drawing/2014/main" id="{147CCCF3-86C5-D9F8-271E-CBF98503FED3}"/>
              </a:ext>
            </a:extLst>
          </p:cNvPr>
          <p:cNvSpPr txBox="1">
            <a:spLocks/>
          </p:cNvSpPr>
          <p:nvPr/>
        </p:nvSpPr>
        <p:spPr>
          <a:xfrm>
            <a:off x="2484370" y="3011055"/>
            <a:ext cx="12367914" cy="48860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fontScale="97500"/>
          </a:bodyPr>
          <a:lstStyle>
            <a:lvl1pPr marL="0" marR="0" indent="0" algn="ctr" defTabSz="584229" rtl="0" latinLnBrk="0">
              <a:lnSpc>
                <a:spcPct val="100000"/>
              </a:lnSpc>
              <a:spcBef>
                <a:spcPts val="0"/>
              </a:spcBef>
              <a:spcAft>
                <a:spcPts val="0"/>
              </a:spcAft>
              <a:buClrTx/>
              <a:buSzTx/>
              <a:buFontTx/>
              <a:buNone/>
              <a:tabLst/>
              <a:defRPr sz="9500" b="0" i="0" u="none" strike="noStrike" cap="none" spc="0" baseline="0">
                <a:solidFill>
                  <a:srgbClr val="45A7DE"/>
                </a:solidFill>
                <a:uFillTx/>
                <a:latin typeface="+mn-lt"/>
                <a:ea typeface="+mn-ea"/>
                <a:cs typeface="+mn-cs"/>
                <a:sym typeface="Marker Felt"/>
              </a:defRPr>
            </a:lvl1pPr>
            <a:lvl2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2pPr>
            <a:lvl3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3pPr>
            <a:lvl4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4pPr>
            <a:lvl5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5pPr>
            <a:lvl6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6pPr>
            <a:lvl7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7pPr>
            <a:lvl8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8pPr>
            <a:lvl9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9pPr>
          </a:lstStyle>
          <a:p>
            <a:pPr algn="l" defTabSz="519963" hangingPunct="1">
              <a:defRPr sz="8455">
                <a:solidFill>
                  <a:srgbClr val="A0978C"/>
                </a:solidFill>
              </a:defRPr>
            </a:pPr>
            <a:endParaRPr lang="de-DE" sz="4500" dirty="0">
              <a:solidFill>
                <a:srgbClr val="A0978C"/>
              </a:solidFill>
            </a:endParaRPr>
          </a:p>
        </p:txBody>
      </p:sp>
      <p:sp>
        <p:nvSpPr>
          <p:cNvPr id="4" name="Textfeld 3">
            <a:extLst>
              <a:ext uri="{FF2B5EF4-FFF2-40B4-BE49-F238E27FC236}">
                <a16:creationId xmlns:a16="http://schemas.microsoft.com/office/drawing/2014/main" id="{8B61DE29-6651-D0EA-7C84-BB7FC4354FF5}"/>
              </a:ext>
            </a:extLst>
          </p:cNvPr>
          <p:cNvSpPr txBox="1"/>
          <p:nvPr/>
        </p:nvSpPr>
        <p:spPr>
          <a:xfrm>
            <a:off x="2484370" y="8233756"/>
            <a:ext cx="12367914" cy="7386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R="17670" algn="l"/>
            <a:r>
              <a:rPr lang="de-AT" sz="1400" b="1" i="0" u="none" strike="noStrike" baseline="0" dirty="0">
                <a:latin typeface="Corbel" panose="020B0503020204020204" pitchFamily="34" charset="0"/>
              </a:rPr>
              <a:t>Quelle: </a:t>
            </a:r>
            <a:br>
              <a:rPr lang="de-AT" sz="1400" b="1" i="0" u="none" strike="noStrike" baseline="0" dirty="0">
                <a:latin typeface="Corbel" panose="020B0503020204020204" pitchFamily="34" charset="0"/>
              </a:rPr>
            </a:br>
            <a:r>
              <a:rPr lang="de-AT" sz="1400" b="0" i="0" u="none" strike="noStrike" baseline="0" dirty="0">
                <a:latin typeface="Corbel" panose="020B0503020204020204" pitchFamily="34" charset="0"/>
              </a:rPr>
              <a:t>Claudia Hackl –Foliensatz zu Vortrag „Copyright &amp; </a:t>
            </a:r>
            <a:r>
              <a:rPr lang="de-AT" sz="1400" b="0" i="0" u="none" strike="noStrike" baseline="0" dirty="0" err="1">
                <a:latin typeface="Corbel" panose="020B0503020204020204" pitchFamily="34" charset="0"/>
              </a:rPr>
              <a:t>more</a:t>
            </a:r>
            <a:r>
              <a:rPr lang="de-AT" sz="1400" b="0" i="0" u="none" strike="noStrike" baseline="0" dirty="0">
                <a:latin typeface="Corbel" panose="020B0503020204020204" pitchFamily="34" charset="0"/>
              </a:rPr>
              <a:t>–Open Educational Resources kennenlernen“</a:t>
            </a:r>
          </a:p>
          <a:p>
            <a:pPr marR="17670" algn="l"/>
            <a:r>
              <a:rPr lang="de-AT" sz="1400" b="0" i="0" u="none" strike="noStrike" baseline="0" dirty="0">
                <a:latin typeface="Corbel" panose="020B0503020204020204" pitchFamily="34" charset="0"/>
              </a:rPr>
              <a:t>Tagung „Lernvideos in der Mathematik“ Best Practice &amp; gesicherte Erkenntnisse 23.02.2024</a:t>
            </a:r>
            <a:endParaRPr lang="de-AT" sz="1400" dirty="0"/>
          </a:p>
        </p:txBody>
      </p:sp>
      <p:sp>
        <p:nvSpPr>
          <p:cNvPr id="5" name="01">
            <a:extLst>
              <a:ext uri="{FF2B5EF4-FFF2-40B4-BE49-F238E27FC236}">
                <a16:creationId xmlns:a16="http://schemas.microsoft.com/office/drawing/2014/main" id="{16226B30-4B8B-42D5-A6DE-474C101B4B2B}"/>
              </a:ext>
            </a:extLst>
          </p:cNvPr>
          <p:cNvSpPr txBox="1">
            <a:spLocks noGrp="1"/>
          </p:cNvSpPr>
          <p:nvPr>
            <p:ph type="sldNum" sz="quarter" idx="2"/>
          </p:nvPr>
        </p:nvSpPr>
        <p:spPr>
          <a:xfrm>
            <a:off x="1693385" y="9089062"/>
            <a:ext cx="5492419" cy="379591"/>
          </a:xfrm>
          <a:prstGeom prst="rect">
            <a:avLst/>
          </a:prstGeom>
          <a:ln w="12700">
            <a:miter lim="400000"/>
          </a:ln>
        </p:spPr>
        <p:txBody>
          <a:bodyPr wrap="square" lIns="50800" tIns="50800" rIns="50800" bIns="50800">
            <a:spAutoFit/>
          </a:bodyPr>
          <a:lstStyle>
            <a:lvl1pPr>
              <a:defRPr sz="1800">
                <a:solidFill>
                  <a:srgbClr val="868686"/>
                </a:solidFill>
              </a:defRPr>
            </a:lvl1pPr>
          </a:lstStyle>
          <a:p>
            <a:r>
              <a:rPr lang="de-AT" dirty="0"/>
              <a:t>Stefan Pasterk: Copyright und Lizenzmodelle - Workshop</a:t>
            </a:r>
            <a:endParaRPr dirty="0"/>
          </a:p>
        </p:txBody>
      </p:sp>
      <p:pic>
        <p:nvPicPr>
          <p:cNvPr id="7" name="Grafik 6">
            <a:extLst>
              <a:ext uri="{FF2B5EF4-FFF2-40B4-BE49-F238E27FC236}">
                <a16:creationId xmlns:a16="http://schemas.microsoft.com/office/drawing/2014/main" id="{FAE22D48-42B6-F24C-C02B-DC97D9564953}"/>
              </a:ext>
            </a:extLst>
          </p:cNvPr>
          <p:cNvPicPr>
            <a:picLocks noChangeAspect="1"/>
          </p:cNvPicPr>
          <p:nvPr/>
        </p:nvPicPr>
        <p:blipFill>
          <a:blip r:embed="rId2"/>
          <a:srcRect b="5019"/>
          <a:stretch/>
        </p:blipFill>
        <p:spPr>
          <a:xfrm>
            <a:off x="1228436" y="3408177"/>
            <a:ext cx="6644081" cy="4374393"/>
          </a:xfrm>
          <a:prstGeom prst="rect">
            <a:avLst/>
          </a:prstGeom>
        </p:spPr>
      </p:pic>
      <p:pic>
        <p:nvPicPr>
          <p:cNvPr id="9" name="Grafik 8">
            <a:extLst>
              <a:ext uri="{FF2B5EF4-FFF2-40B4-BE49-F238E27FC236}">
                <a16:creationId xmlns:a16="http://schemas.microsoft.com/office/drawing/2014/main" id="{9C60BA4F-CA71-0ED0-A9DA-02931CA53D09}"/>
              </a:ext>
            </a:extLst>
          </p:cNvPr>
          <p:cNvPicPr>
            <a:picLocks noChangeAspect="1"/>
          </p:cNvPicPr>
          <p:nvPr/>
        </p:nvPicPr>
        <p:blipFill>
          <a:blip r:embed="rId3"/>
          <a:stretch>
            <a:fillRect/>
          </a:stretch>
        </p:blipFill>
        <p:spPr>
          <a:xfrm>
            <a:off x="8985990" y="3462240"/>
            <a:ext cx="6711193" cy="4320330"/>
          </a:xfrm>
          <a:prstGeom prst="rect">
            <a:avLst/>
          </a:prstGeom>
        </p:spPr>
      </p:pic>
    </p:spTree>
    <p:extLst>
      <p:ext uri="{BB962C8B-B14F-4D97-AF65-F5344CB8AC3E}">
        <p14:creationId xmlns:p14="http://schemas.microsoft.com/office/powerpoint/2010/main" val="299986873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A443C8-28F4-F323-4707-FD29252AA763}"/>
            </a:ext>
          </a:extLst>
        </p:cNvPr>
        <p:cNvGrpSpPr/>
        <p:nvPr/>
      </p:nvGrpSpPr>
      <p:grpSpPr>
        <a:xfrm>
          <a:off x="0" y="0"/>
          <a:ext cx="0" cy="0"/>
          <a:chOff x="0" y="0"/>
          <a:chExt cx="0" cy="0"/>
        </a:xfrm>
      </p:grpSpPr>
      <p:sp>
        <p:nvSpPr>
          <p:cNvPr id="132" name="Suche im Internet">
            <a:extLst>
              <a:ext uri="{FF2B5EF4-FFF2-40B4-BE49-F238E27FC236}">
                <a16:creationId xmlns:a16="http://schemas.microsoft.com/office/drawing/2014/main" id="{A8F0E203-EA4F-F2EC-AE48-9967C874F581}"/>
              </a:ext>
            </a:extLst>
          </p:cNvPr>
          <p:cNvSpPr txBox="1">
            <a:spLocks noGrp="1"/>
          </p:cNvSpPr>
          <p:nvPr>
            <p:ph type="ctrTitle"/>
          </p:nvPr>
        </p:nvSpPr>
        <p:spPr>
          <a:xfrm>
            <a:off x="1228436" y="781180"/>
            <a:ext cx="14879782" cy="2229875"/>
          </a:xfrm>
          <a:prstGeom prst="rect">
            <a:avLst/>
          </a:prstGeom>
        </p:spPr>
        <p:txBody>
          <a:bodyPr>
            <a:normAutofit/>
          </a:bodyPr>
          <a:lstStyle>
            <a:lvl1pPr defTabSz="438150">
              <a:defRPr sz="7125"/>
            </a:lvl1pPr>
          </a:lstStyle>
          <a:p>
            <a:r>
              <a:rPr lang="de-DE" dirty="0"/>
              <a:t>Verschiedene CC-Lizenzen</a:t>
            </a:r>
            <a:endParaRPr lang="de-AT" dirty="0"/>
          </a:p>
        </p:txBody>
      </p:sp>
      <p:sp>
        <p:nvSpPr>
          <p:cNvPr id="2" name="Das…">
            <a:extLst>
              <a:ext uri="{FF2B5EF4-FFF2-40B4-BE49-F238E27FC236}">
                <a16:creationId xmlns:a16="http://schemas.microsoft.com/office/drawing/2014/main" id="{5FEDDE48-690C-C51D-4E69-CAC88DA80F41}"/>
              </a:ext>
            </a:extLst>
          </p:cNvPr>
          <p:cNvSpPr txBox="1">
            <a:spLocks/>
          </p:cNvSpPr>
          <p:nvPr/>
        </p:nvSpPr>
        <p:spPr>
          <a:xfrm>
            <a:off x="2484370" y="3011055"/>
            <a:ext cx="12367914" cy="48860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fontScale="97500"/>
          </a:bodyPr>
          <a:lstStyle>
            <a:lvl1pPr marL="0" marR="0" indent="0" algn="ctr" defTabSz="584229" rtl="0" latinLnBrk="0">
              <a:lnSpc>
                <a:spcPct val="100000"/>
              </a:lnSpc>
              <a:spcBef>
                <a:spcPts val="0"/>
              </a:spcBef>
              <a:spcAft>
                <a:spcPts val="0"/>
              </a:spcAft>
              <a:buClrTx/>
              <a:buSzTx/>
              <a:buFontTx/>
              <a:buNone/>
              <a:tabLst/>
              <a:defRPr sz="9500" b="0" i="0" u="none" strike="noStrike" cap="none" spc="0" baseline="0">
                <a:solidFill>
                  <a:srgbClr val="45A7DE"/>
                </a:solidFill>
                <a:uFillTx/>
                <a:latin typeface="+mn-lt"/>
                <a:ea typeface="+mn-ea"/>
                <a:cs typeface="+mn-cs"/>
                <a:sym typeface="Marker Felt"/>
              </a:defRPr>
            </a:lvl1pPr>
            <a:lvl2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2pPr>
            <a:lvl3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3pPr>
            <a:lvl4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4pPr>
            <a:lvl5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5pPr>
            <a:lvl6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6pPr>
            <a:lvl7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7pPr>
            <a:lvl8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8pPr>
            <a:lvl9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9pPr>
          </a:lstStyle>
          <a:p>
            <a:pPr algn="l" defTabSz="519963" hangingPunct="1">
              <a:defRPr sz="8455">
                <a:solidFill>
                  <a:srgbClr val="A0978C"/>
                </a:solidFill>
              </a:defRPr>
            </a:pPr>
            <a:endParaRPr lang="de-DE" sz="4500" dirty="0">
              <a:solidFill>
                <a:srgbClr val="A0978C"/>
              </a:solidFill>
            </a:endParaRPr>
          </a:p>
        </p:txBody>
      </p:sp>
      <p:sp>
        <p:nvSpPr>
          <p:cNvPr id="4" name="Textfeld 3">
            <a:extLst>
              <a:ext uri="{FF2B5EF4-FFF2-40B4-BE49-F238E27FC236}">
                <a16:creationId xmlns:a16="http://schemas.microsoft.com/office/drawing/2014/main" id="{8897DA80-071F-DF84-F230-8EDAE628F1D2}"/>
              </a:ext>
            </a:extLst>
          </p:cNvPr>
          <p:cNvSpPr txBox="1"/>
          <p:nvPr/>
        </p:nvSpPr>
        <p:spPr>
          <a:xfrm>
            <a:off x="2484370" y="8233756"/>
            <a:ext cx="12367914" cy="7386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R="17670" algn="l"/>
            <a:r>
              <a:rPr lang="de-AT" sz="1400" b="1" i="0" u="none" strike="noStrike" baseline="0" dirty="0">
                <a:latin typeface="Corbel" panose="020B0503020204020204" pitchFamily="34" charset="0"/>
              </a:rPr>
              <a:t>Quelle: </a:t>
            </a:r>
            <a:br>
              <a:rPr lang="de-AT" sz="1400" b="1" i="0" u="none" strike="noStrike" baseline="0" dirty="0">
                <a:latin typeface="Corbel" panose="020B0503020204020204" pitchFamily="34" charset="0"/>
              </a:rPr>
            </a:br>
            <a:r>
              <a:rPr lang="de-AT" sz="1400" b="0" i="0" u="none" strike="noStrike" baseline="0" dirty="0">
                <a:latin typeface="Corbel" panose="020B0503020204020204" pitchFamily="34" charset="0"/>
              </a:rPr>
              <a:t>Claudia Hackl –Foliensatz zu Vortrag „Copyright &amp; </a:t>
            </a:r>
            <a:r>
              <a:rPr lang="de-AT" sz="1400" b="0" i="0" u="none" strike="noStrike" baseline="0" dirty="0" err="1">
                <a:latin typeface="Corbel" panose="020B0503020204020204" pitchFamily="34" charset="0"/>
              </a:rPr>
              <a:t>more</a:t>
            </a:r>
            <a:r>
              <a:rPr lang="de-AT" sz="1400" b="0" i="0" u="none" strike="noStrike" baseline="0" dirty="0">
                <a:latin typeface="Corbel" panose="020B0503020204020204" pitchFamily="34" charset="0"/>
              </a:rPr>
              <a:t>–Open Educational Resources kennenlernen“</a:t>
            </a:r>
          </a:p>
          <a:p>
            <a:pPr marR="17670" algn="l"/>
            <a:r>
              <a:rPr lang="de-AT" sz="1400" b="0" i="0" u="none" strike="noStrike" baseline="0" dirty="0">
                <a:latin typeface="Corbel" panose="020B0503020204020204" pitchFamily="34" charset="0"/>
              </a:rPr>
              <a:t>Tagung „Lernvideos in der Mathematik“ Best Practice &amp; gesicherte Erkenntnisse 23.02.2024</a:t>
            </a:r>
            <a:endParaRPr lang="de-AT" sz="1400" dirty="0"/>
          </a:p>
        </p:txBody>
      </p:sp>
      <p:sp>
        <p:nvSpPr>
          <p:cNvPr id="5" name="01">
            <a:extLst>
              <a:ext uri="{FF2B5EF4-FFF2-40B4-BE49-F238E27FC236}">
                <a16:creationId xmlns:a16="http://schemas.microsoft.com/office/drawing/2014/main" id="{30387F96-2175-3D6B-AB50-3640368F6934}"/>
              </a:ext>
            </a:extLst>
          </p:cNvPr>
          <p:cNvSpPr txBox="1">
            <a:spLocks noGrp="1"/>
          </p:cNvSpPr>
          <p:nvPr>
            <p:ph type="sldNum" sz="quarter" idx="2"/>
          </p:nvPr>
        </p:nvSpPr>
        <p:spPr>
          <a:xfrm>
            <a:off x="1693385" y="9089062"/>
            <a:ext cx="5492419" cy="379591"/>
          </a:xfrm>
          <a:prstGeom prst="rect">
            <a:avLst/>
          </a:prstGeom>
          <a:ln w="12700">
            <a:miter lim="400000"/>
          </a:ln>
        </p:spPr>
        <p:txBody>
          <a:bodyPr wrap="square" lIns="50800" tIns="50800" rIns="50800" bIns="50800">
            <a:spAutoFit/>
          </a:bodyPr>
          <a:lstStyle>
            <a:lvl1pPr>
              <a:defRPr sz="1800">
                <a:solidFill>
                  <a:srgbClr val="868686"/>
                </a:solidFill>
              </a:defRPr>
            </a:lvl1pPr>
          </a:lstStyle>
          <a:p>
            <a:r>
              <a:rPr lang="de-AT" dirty="0"/>
              <a:t>Stefan Pasterk: Copyright und Lizenzmodelle - Workshop</a:t>
            </a:r>
            <a:endParaRPr dirty="0"/>
          </a:p>
        </p:txBody>
      </p:sp>
      <p:pic>
        <p:nvPicPr>
          <p:cNvPr id="6" name="Grafik 5">
            <a:extLst>
              <a:ext uri="{FF2B5EF4-FFF2-40B4-BE49-F238E27FC236}">
                <a16:creationId xmlns:a16="http://schemas.microsoft.com/office/drawing/2014/main" id="{31C847F6-5732-0F14-F1EF-E955F248619E}"/>
              </a:ext>
            </a:extLst>
          </p:cNvPr>
          <p:cNvPicPr>
            <a:picLocks noChangeAspect="1"/>
          </p:cNvPicPr>
          <p:nvPr/>
        </p:nvPicPr>
        <p:blipFill>
          <a:blip r:embed="rId2"/>
          <a:stretch>
            <a:fillRect/>
          </a:stretch>
        </p:blipFill>
        <p:spPr>
          <a:xfrm>
            <a:off x="1228436" y="3171180"/>
            <a:ext cx="6644081" cy="1031846"/>
          </a:xfrm>
          <a:prstGeom prst="rect">
            <a:avLst/>
          </a:prstGeom>
        </p:spPr>
      </p:pic>
      <p:sp>
        <p:nvSpPr>
          <p:cNvPr id="12" name="Textfeld 11">
            <a:extLst>
              <a:ext uri="{FF2B5EF4-FFF2-40B4-BE49-F238E27FC236}">
                <a16:creationId xmlns:a16="http://schemas.microsoft.com/office/drawing/2014/main" id="{159CFF83-7ADC-67DF-BD8C-D43C57D62B69}"/>
              </a:ext>
            </a:extLst>
          </p:cNvPr>
          <p:cNvSpPr txBox="1"/>
          <p:nvPr/>
        </p:nvSpPr>
        <p:spPr>
          <a:xfrm>
            <a:off x="1228436" y="3928690"/>
            <a:ext cx="15058485" cy="427809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l"/>
            <a:endParaRPr lang="de-AT" sz="2800" b="0" i="0" u="none" strike="noStrike" baseline="0" dirty="0">
              <a:solidFill>
                <a:srgbClr val="000000"/>
              </a:solidFill>
              <a:latin typeface="Calibri" panose="020F0502020204030204" pitchFamily="34" charset="0"/>
            </a:endParaRPr>
          </a:p>
          <a:p>
            <a:endParaRPr lang="de-AT" sz="2800" b="0" i="0" u="none" strike="noStrike" baseline="0" dirty="0">
              <a:latin typeface="Calibri" panose="020F0502020204030204" pitchFamily="34" charset="0"/>
            </a:endParaRPr>
          </a:p>
          <a:p>
            <a:pPr marL="571500" marR="0" indent="-571500" algn="l">
              <a:buFont typeface="Arial" panose="020B0604020202020204" pitchFamily="34" charset="0"/>
              <a:buChar char="•"/>
            </a:pPr>
            <a:r>
              <a:rPr lang="de-DE" sz="3600" b="0" i="0" u="none" strike="noStrike" baseline="0" dirty="0">
                <a:latin typeface="Calibri" panose="020F0502020204030204" pitchFamily="34" charset="0"/>
              </a:rPr>
              <a:t>erlaubt das Verwenden und Bearbeiten des Materials (auch für kommerzielle Zwecke) </a:t>
            </a:r>
          </a:p>
          <a:p>
            <a:pPr marL="571500" marR="0" indent="-571500" algn="l">
              <a:buFont typeface="Arial" panose="020B0604020202020204" pitchFamily="34" charset="0"/>
              <a:buChar char="•"/>
            </a:pPr>
            <a:r>
              <a:rPr lang="de-DE" sz="3600" b="0" i="0" u="none" strike="noStrike" baseline="0" dirty="0">
                <a:latin typeface="Calibri" panose="020F0502020204030204" pitchFamily="34" charset="0"/>
              </a:rPr>
              <a:t>stellt es </a:t>
            </a:r>
            <a:r>
              <a:rPr lang="de-DE" sz="3600" b="0" i="0" u="none" strike="noStrike" baseline="0" dirty="0" err="1">
                <a:latin typeface="Calibri" panose="020F0502020204030204" pitchFamily="34" charset="0"/>
              </a:rPr>
              <a:t>Nutzer:innenfrei</a:t>
            </a:r>
            <a:r>
              <a:rPr lang="de-DE" sz="3600" b="0" i="0" u="none" strike="noStrike" baseline="0" dirty="0">
                <a:latin typeface="Calibri" panose="020F0502020204030204" pitchFamily="34" charset="0"/>
              </a:rPr>
              <a:t>, für ihre Bearbeitung eine andere Lizenz zu vergeben</a:t>
            </a:r>
          </a:p>
          <a:p>
            <a:pPr marL="571500" marR="0" indent="-571500" algn="l">
              <a:buFont typeface="Arial" panose="020B0604020202020204" pitchFamily="34" charset="0"/>
              <a:buChar char="•"/>
            </a:pPr>
            <a:r>
              <a:rPr lang="de-DE" sz="3600" b="0" i="0" u="none" strike="noStrike" baseline="0" dirty="0">
                <a:latin typeface="Calibri" panose="020F0502020204030204" pitchFamily="34" charset="0"/>
              </a:rPr>
              <a:t>einzige Bedingung ist die korrekte Namensnennung des Urhebers / der Urheberin</a:t>
            </a:r>
          </a:p>
        </p:txBody>
      </p:sp>
    </p:spTree>
    <p:extLst>
      <p:ext uri="{BB962C8B-B14F-4D97-AF65-F5344CB8AC3E}">
        <p14:creationId xmlns:p14="http://schemas.microsoft.com/office/powerpoint/2010/main" val="157985535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33E572-BE30-2053-8E4D-F333457D48D7}"/>
            </a:ext>
          </a:extLst>
        </p:cNvPr>
        <p:cNvGrpSpPr/>
        <p:nvPr/>
      </p:nvGrpSpPr>
      <p:grpSpPr>
        <a:xfrm>
          <a:off x="0" y="0"/>
          <a:ext cx="0" cy="0"/>
          <a:chOff x="0" y="0"/>
          <a:chExt cx="0" cy="0"/>
        </a:xfrm>
      </p:grpSpPr>
      <p:sp>
        <p:nvSpPr>
          <p:cNvPr id="132" name="Suche im Internet">
            <a:extLst>
              <a:ext uri="{FF2B5EF4-FFF2-40B4-BE49-F238E27FC236}">
                <a16:creationId xmlns:a16="http://schemas.microsoft.com/office/drawing/2014/main" id="{38F29C8E-C1A8-879B-4C84-40FF21836227}"/>
              </a:ext>
            </a:extLst>
          </p:cNvPr>
          <p:cNvSpPr txBox="1">
            <a:spLocks noGrp="1"/>
          </p:cNvSpPr>
          <p:nvPr>
            <p:ph type="ctrTitle"/>
          </p:nvPr>
        </p:nvSpPr>
        <p:spPr>
          <a:xfrm>
            <a:off x="1228436" y="781180"/>
            <a:ext cx="14879782" cy="2229875"/>
          </a:xfrm>
          <a:prstGeom prst="rect">
            <a:avLst/>
          </a:prstGeom>
        </p:spPr>
        <p:txBody>
          <a:bodyPr>
            <a:normAutofit/>
          </a:bodyPr>
          <a:lstStyle>
            <a:lvl1pPr defTabSz="438150">
              <a:defRPr sz="7125"/>
            </a:lvl1pPr>
          </a:lstStyle>
          <a:p>
            <a:r>
              <a:rPr lang="de-DE" dirty="0"/>
              <a:t>Verschiedene CC-Lizenzen</a:t>
            </a:r>
            <a:endParaRPr lang="de-AT" dirty="0"/>
          </a:p>
        </p:txBody>
      </p:sp>
      <p:sp>
        <p:nvSpPr>
          <p:cNvPr id="2" name="Das…">
            <a:extLst>
              <a:ext uri="{FF2B5EF4-FFF2-40B4-BE49-F238E27FC236}">
                <a16:creationId xmlns:a16="http://schemas.microsoft.com/office/drawing/2014/main" id="{F556DED5-33A2-09F4-80D6-D07B3679DCC7}"/>
              </a:ext>
            </a:extLst>
          </p:cNvPr>
          <p:cNvSpPr txBox="1">
            <a:spLocks/>
          </p:cNvSpPr>
          <p:nvPr/>
        </p:nvSpPr>
        <p:spPr>
          <a:xfrm>
            <a:off x="2484370" y="3011055"/>
            <a:ext cx="12367914" cy="48860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fontScale="97500"/>
          </a:bodyPr>
          <a:lstStyle>
            <a:lvl1pPr marL="0" marR="0" indent="0" algn="ctr" defTabSz="584229" rtl="0" latinLnBrk="0">
              <a:lnSpc>
                <a:spcPct val="100000"/>
              </a:lnSpc>
              <a:spcBef>
                <a:spcPts val="0"/>
              </a:spcBef>
              <a:spcAft>
                <a:spcPts val="0"/>
              </a:spcAft>
              <a:buClrTx/>
              <a:buSzTx/>
              <a:buFontTx/>
              <a:buNone/>
              <a:tabLst/>
              <a:defRPr sz="9500" b="0" i="0" u="none" strike="noStrike" cap="none" spc="0" baseline="0">
                <a:solidFill>
                  <a:srgbClr val="45A7DE"/>
                </a:solidFill>
                <a:uFillTx/>
                <a:latin typeface="+mn-lt"/>
                <a:ea typeface="+mn-ea"/>
                <a:cs typeface="+mn-cs"/>
                <a:sym typeface="Marker Felt"/>
              </a:defRPr>
            </a:lvl1pPr>
            <a:lvl2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2pPr>
            <a:lvl3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3pPr>
            <a:lvl4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4pPr>
            <a:lvl5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5pPr>
            <a:lvl6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6pPr>
            <a:lvl7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7pPr>
            <a:lvl8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8pPr>
            <a:lvl9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9pPr>
          </a:lstStyle>
          <a:p>
            <a:pPr algn="l" defTabSz="519963" hangingPunct="1">
              <a:defRPr sz="8455">
                <a:solidFill>
                  <a:srgbClr val="A0978C"/>
                </a:solidFill>
              </a:defRPr>
            </a:pPr>
            <a:endParaRPr lang="de-DE" sz="4500" dirty="0">
              <a:solidFill>
                <a:srgbClr val="A0978C"/>
              </a:solidFill>
            </a:endParaRPr>
          </a:p>
        </p:txBody>
      </p:sp>
      <p:sp>
        <p:nvSpPr>
          <p:cNvPr id="4" name="Textfeld 3">
            <a:extLst>
              <a:ext uri="{FF2B5EF4-FFF2-40B4-BE49-F238E27FC236}">
                <a16:creationId xmlns:a16="http://schemas.microsoft.com/office/drawing/2014/main" id="{67060204-A98D-C44A-8810-9CB88E42E381}"/>
              </a:ext>
            </a:extLst>
          </p:cNvPr>
          <p:cNvSpPr txBox="1"/>
          <p:nvPr/>
        </p:nvSpPr>
        <p:spPr>
          <a:xfrm>
            <a:off x="2484370" y="8233756"/>
            <a:ext cx="12367914" cy="7386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R="17670" algn="l"/>
            <a:r>
              <a:rPr lang="de-AT" sz="1400" b="1" i="0" u="none" strike="noStrike" baseline="0" dirty="0">
                <a:latin typeface="Corbel" panose="020B0503020204020204" pitchFamily="34" charset="0"/>
              </a:rPr>
              <a:t>Quelle: </a:t>
            </a:r>
            <a:br>
              <a:rPr lang="de-AT" sz="1400" b="1" i="0" u="none" strike="noStrike" baseline="0" dirty="0">
                <a:latin typeface="Corbel" panose="020B0503020204020204" pitchFamily="34" charset="0"/>
              </a:rPr>
            </a:br>
            <a:r>
              <a:rPr lang="de-AT" sz="1400" b="0" i="0" u="none" strike="noStrike" baseline="0" dirty="0">
                <a:latin typeface="Corbel" panose="020B0503020204020204" pitchFamily="34" charset="0"/>
              </a:rPr>
              <a:t>Claudia Hackl –Foliensatz zu Vortrag „Copyright &amp; </a:t>
            </a:r>
            <a:r>
              <a:rPr lang="de-AT" sz="1400" b="0" i="0" u="none" strike="noStrike" baseline="0" dirty="0" err="1">
                <a:latin typeface="Corbel" panose="020B0503020204020204" pitchFamily="34" charset="0"/>
              </a:rPr>
              <a:t>more</a:t>
            </a:r>
            <a:r>
              <a:rPr lang="de-AT" sz="1400" b="0" i="0" u="none" strike="noStrike" baseline="0" dirty="0">
                <a:latin typeface="Corbel" panose="020B0503020204020204" pitchFamily="34" charset="0"/>
              </a:rPr>
              <a:t>–Open Educational Resources kennenlernen“</a:t>
            </a:r>
          </a:p>
          <a:p>
            <a:pPr marR="17670" algn="l"/>
            <a:r>
              <a:rPr lang="de-AT" sz="1400" b="0" i="0" u="none" strike="noStrike" baseline="0" dirty="0">
                <a:latin typeface="Corbel" panose="020B0503020204020204" pitchFamily="34" charset="0"/>
              </a:rPr>
              <a:t>Tagung „Lernvideos in der Mathematik“ Best Practice &amp; gesicherte Erkenntnisse 23.02.2024</a:t>
            </a:r>
            <a:endParaRPr lang="de-AT" sz="1400" dirty="0"/>
          </a:p>
        </p:txBody>
      </p:sp>
      <p:sp>
        <p:nvSpPr>
          <p:cNvPr id="5" name="01">
            <a:extLst>
              <a:ext uri="{FF2B5EF4-FFF2-40B4-BE49-F238E27FC236}">
                <a16:creationId xmlns:a16="http://schemas.microsoft.com/office/drawing/2014/main" id="{6DFB822B-EDAB-D519-4571-9544A349B2A5}"/>
              </a:ext>
            </a:extLst>
          </p:cNvPr>
          <p:cNvSpPr txBox="1">
            <a:spLocks noGrp="1"/>
          </p:cNvSpPr>
          <p:nvPr>
            <p:ph type="sldNum" sz="quarter" idx="2"/>
          </p:nvPr>
        </p:nvSpPr>
        <p:spPr>
          <a:xfrm>
            <a:off x="1693385" y="9089062"/>
            <a:ext cx="5492419" cy="379591"/>
          </a:xfrm>
          <a:prstGeom prst="rect">
            <a:avLst/>
          </a:prstGeom>
          <a:ln w="12700">
            <a:miter lim="400000"/>
          </a:ln>
        </p:spPr>
        <p:txBody>
          <a:bodyPr wrap="square" lIns="50800" tIns="50800" rIns="50800" bIns="50800">
            <a:spAutoFit/>
          </a:bodyPr>
          <a:lstStyle>
            <a:lvl1pPr>
              <a:defRPr sz="1800">
                <a:solidFill>
                  <a:srgbClr val="868686"/>
                </a:solidFill>
              </a:defRPr>
            </a:lvl1pPr>
          </a:lstStyle>
          <a:p>
            <a:r>
              <a:rPr lang="de-AT" dirty="0"/>
              <a:t>Stefan Pasterk: Copyright und Lizenzmodelle - Workshop</a:t>
            </a:r>
            <a:endParaRPr dirty="0"/>
          </a:p>
        </p:txBody>
      </p:sp>
      <p:pic>
        <p:nvPicPr>
          <p:cNvPr id="10" name="Grafik 9">
            <a:extLst>
              <a:ext uri="{FF2B5EF4-FFF2-40B4-BE49-F238E27FC236}">
                <a16:creationId xmlns:a16="http://schemas.microsoft.com/office/drawing/2014/main" id="{3B594594-7067-041D-E432-B2B84EB3BACD}"/>
              </a:ext>
            </a:extLst>
          </p:cNvPr>
          <p:cNvPicPr>
            <a:picLocks noChangeAspect="1"/>
          </p:cNvPicPr>
          <p:nvPr/>
        </p:nvPicPr>
        <p:blipFill>
          <a:blip r:embed="rId2"/>
          <a:stretch>
            <a:fillRect/>
          </a:stretch>
        </p:blipFill>
        <p:spPr>
          <a:xfrm>
            <a:off x="1228436" y="3232504"/>
            <a:ext cx="6644081" cy="1245765"/>
          </a:xfrm>
          <a:prstGeom prst="rect">
            <a:avLst/>
          </a:prstGeom>
        </p:spPr>
      </p:pic>
      <p:sp>
        <p:nvSpPr>
          <p:cNvPr id="7" name="Textfeld 6">
            <a:extLst>
              <a:ext uri="{FF2B5EF4-FFF2-40B4-BE49-F238E27FC236}">
                <a16:creationId xmlns:a16="http://schemas.microsoft.com/office/drawing/2014/main" id="{48417D4C-1FEC-B21F-375D-B6CED68B80F2}"/>
              </a:ext>
            </a:extLst>
          </p:cNvPr>
          <p:cNvSpPr txBox="1"/>
          <p:nvPr/>
        </p:nvSpPr>
        <p:spPr>
          <a:xfrm>
            <a:off x="1135671" y="4370854"/>
            <a:ext cx="14879782" cy="39703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R="25150" algn="l"/>
            <a:r>
              <a:rPr lang="de-DE" sz="3600" b="0" i="0" u="none" strike="noStrike" baseline="0" dirty="0">
                <a:latin typeface="Calibri" panose="020F0502020204030204" pitchFamily="34" charset="0"/>
              </a:rPr>
              <a:t>erlaubt das Verwenden und Bearbeiten des Materials, auch für kommerzielle Zwecke</a:t>
            </a:r>
            <a:r>
              <a:rPr lang="de-DE" sz="3600" dirty="0">
                <a:latin typeface="Wingdings" panose="05000000000000000000" pitchFamily="2" charset="2"/>
              </a:rPr>
              <a:t> </a:t>
            </a:r>
            <a:r>
              <a:rPr lang="de-DE" sz="3600" dirty="0">
                <a:latin typeface="Wingdings" panose="05000000000000000000" pitchFamily="2" charset="2"/>
                <a:sym typeface="Wingdings" panose="05000000000000000000" pitchFamily="2" charset="2"/>
              </a:rPr>
              <a:t> </a:t>
            </a:r>
            <a:r>
              <a:rPr lang="de-DE" sz="3600" b="0" i="0" u="none" strike="noStrike" baseline="0" dirty="0">
                <a:latin typeface="Calibri" panose="020F0502020204030204" pitchFamily="34" charset="0"/>
              </a:rPr>
              <a:t>zwei Bedingungen: </a:t>
            </a:r>
          </a:p>
          <a:p>
            <a:pPr marL="571500" marR="0" indent="-571500" algn="l">
              <a:buFont typeface="Arial" panose="020B0604020202020204" pitchFamily="34" charset="0"/>
              <a:buChar char="•"/>
            </a:pPr>
            <a:r>
              <a:rPr lang="de-DE" sz="3600" b="0" i="0" u="none" strike="noStrike" baseline="0" dirty="0">
                <a:latin typeface="Calibri" panose="020F0502020204030204" pitchFamily="34" charset="0"/>
              </a:rPr>
              <a:t>Name des Urhebers / der Urheberin muss genannt werden </a:t>
            </a:r>
          </a:p>
          <a:p>
            <a:pPr marL="571500" marR="0" indent="-571500" algn="l">
              <a:buFont typeface="Arial" panose="020B0604020202020204" pitchFamily="34" charset="0"/>
              <a:buChar char="•"/>
            </a:pPr>
            <a:r>
              <a:rPr lang="de-DE" sz="3600" b="0" i="0" u="none" strike="noStrike" baseline="0" dirty="0">
                <a:latin typeface="Calibri" panose="020F0502020204030204" pitchFamily="34" charset="0"/>
              </a:rPr>
              <a:t>alle bearbeiteten Varianten des Materials müssen mit derselben Lizenz (CC BY-SA) versehen werden. </a:t>
            </a:r>
          </a:p>
          <a:p>
            <a:endParaRPr lang="de-AT" sz="3600" b="0" i="0" u="none" strike="noStrike" baseline="0" dirty="0">
              <a:latin typeface="Calibri" panose="020F0502020204030204" pitchFamily="34" charset="0"/>
            </a:endParaRPr>
          </a:p>
          <a:p>
            <a:pPr marR="78130" algn="l"/>
            <a:r>
              <a:rPr lang="de-DE" sz="3600" dirty="0">
                <a:latin typeface="Wingdings" panose="05000000000000000000" pitchFamily="2" charset="2"/>
                <a:sym typeface="Wingdings" panose="05000000000000000000" pitchFamily="2" charset="2"/>
              </a:rPr>
              <a:t> </a:t>
            </a:r>
            <a:r>
              <a:rPr lang="de-DE" sz="3600" b="0" i="0" u="none" strike="noStrike" baseline="0" dirty="0">
                <a:latin typeface="Calibri" panose="020F0502020204030204" pitchFamily="34" charset="0"/>
              </a:rPr>
              <a:t>sicherstellen, dass Inhalte auch weiterhin frei zugänglich bleiben</a:t>
            </a:r>
            <a:endParaRPr lang="de-AT" sz="3600" dirty="0"/>
          </a:p>
        </p:txBody>
      </p:sp>
    </p:spTree>
    <p:extLst>
      <p:ext uri="{BB962C8B-B14F-4D97-AF65-F5344CB8AC3E}">
        <p14:creationId xmlns:p14="http://schemas.microsoft.com/office/powerpoint/2010/main" val="176770674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453011-6938-F740-134B-7D4AB7539E8B}"/>
            </a:ext>
          </a:extLst>
        </p:cNvPr>
        <p:cNvGrpSpPr/>
        <p:nvPr/>
      </p:nvGrpSpPr>
      <p:grpSpPr>
        <a:xfrm>
          <a:off x="0" y="0"/>
          <a:ext cx="0" cy="0"/>
          <a:chOff x="0" y="0"/>
          <a:chExt cx="0" cy="0"/>
        </a:xfrm>
      </p:grpSpPr>
      <p:sp>
        <p:nvSpPr>
          <p:cNvPr id="132" name="Suche im Internet">
            <a:extLst>
              <a:ext uri="{FF2B5EF4-FFF2-40B4-BE49-F238E27FC236}">
                <a16:creationId xmlns:a16="http://schemas.microsoft.com/office/drawing/2014/main" id="{0681B4CD-7D20-AE8B-E848-573F0C3BCF2B}"/>
              </a:ext>
            </a:extLst>
          </p:cNvPr>
          <p:cNvSpPr txBox="1">
            <a:spLocks noGrp="1"/>
          </p:cNvSpPr>
          <p:nvPr>
            <p:ph type="ctrTitle"/>
          </p:nvPr>
        </p:nvSpPr>
        <p:spPr>
          <a:xfrm>
            <a:off x="1228436" y="781180"/>
            <a:ext cx="9023928" cy="2229875"/>
          </a:xfrm>
          <a:prstGeom prst="rect">
            <a:avLst/>
          </a:prstGeom>
        </p:spPr>
        <p:txBody>
          <a:bodyPr>
            <a:normAutofit fontScale="90000"/>
          </a:bodyPr>
          <a:lstStyle>
            <a:lvl1pPr defTabSz="438150">
              <a:defRPr sz="7125"/>
            </a:lvl1pPr>
          </a:lstStyle>
          <a:p>
            <a:r>
              <a:rPr lang="de-DE" dirty="0"/>
              <a:t>Verschiedene </a:t>
            </a:r>
            <a:br>
              <a:rPr lang="de-DE" dirty="0"/>
            </a:br>
            <a:r>
              <a:rPr lang="de-DE" dirty="0"/>
              <a:t>CC-Lizenzen</a:t>
            </a:r>
            <a:endParaRPr lang="de-AT" dirty="0"/>
          </a:p>
        </p:txBody>
      </p:sp>
      <p:sp>
        <p:nvSpPr>
          <p:cNvPr id="2" name="Das…">
            <a:extLst>
              <a:ext uri="{FF2B5EF4-FFF2-40B4-BE49-F238E27FC236}">
                <a16:creationId xmlns:a16="http://schemas.microsoft.com/office/drawing/2014/main" id="{001829E0-0D70-06D9-DD21-39ADC8275B4B}"/>
              </a:ext>
            </a:extLst>
          </p:cNvPr>
          <p:cNvSpPr txBox="1">
            <a:spLocks/>
          </p:cNvSpPr>
          <p:nvPr/>
        </p:nvSpPr>
        <p:spPr>
          <a:xfrm>
            <a:off x="2484370" y="3011055"/>
            <a:ext cx="12367914" cy="48860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fontScale="97500"/>
          </a:bodyPr>
          <a:lstStyle>
            <a:lvl1pPr marL="0" marR="0" indent="0" algn="ctr" defTabSz="584229" rtl="0" latinLnBrk="0">
              <a:lnSpc>
                <a:spcPct val="100000"/>
              </a:lnSpc>
              <a:spcBef>
                <a:spcPts val="0"/>
              </a:spcBef>
              <a:spcAft>
                <a:spcPts val="0"/>
              </a:spcAft>
              <a:buClrTx/>
              <a:buSzTx/>
              <a:buFontTx/>
              <a:buNone/>
              <a:tabLst/>
              <a:defRPr sz="9500" b="0" i="0" u="none" strike="noStrike" cap="none" spc="0" baseline="0">
                <a:solidFill>
                  <a:srgbClr val="45A7DE"/>
                </a:solidFill>
                <a:uFillTx/>
                <a:latin typeface="+mn-lt"/>
                <a:ea typeface="+mn-ea"/>
                <a:cs typeface="+mn-cs"/>
                <a:sym typeface="Marker Felt"/>
              </a:defRPr>
            </a:lvl1pPr>
            <a:lvl2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2pPr>
            <a:lvl3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3pPr>
            <a:lvl4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4pPr>
            <a:lvl5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5pPr>
            <a:lvl6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6pPr>
            <a:lvl7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7pPr>
            <a:lvl8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8pPr>
            <a:lvl9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9pPr>
          </a:lstStyle>
          <a:p>
            <a:pPr algn="l" defTabSz="519963" hangingPunct="1">
              <a:defRPr sz="8455">
                <a:solidFill>
                  <a:srgbClr val="A0978C"/>
                </a:solidFill>
              </a:defRPr>
            </a:pPr>
            <a:endParaRPr lang="de-DE" sz="4500" dirty="0">
              <a:solidFill>
                <a:srgbClr val="A0978C"/>
              </a:solidFill>
            </a:endParaRPr>
          </a:p>
        </p:txBody>
      </p:sp>
      <p:sp>
        <p:nvSpPr>
          <p:cNvPr id="5" name="01">
            <a:extLst>
              <a:ext uri="{FF2B5EF4-FFF2-40B4-BE49-F238E27FC236}">
                <a16:creationId xmlns:a16="http://schemas.microsoft.com/office/drawing/2014/main" id="{AB00A03C-8C8D-C937-F336-56C29592B33D}"/>
              </a:ext>
            </a:extLst>
          </p:cNvPr>
          <p:cNvSpPr txBox="1">
            <a:spLocks noGrp="1"/>
          </p:cNvSpPr>
          <p:nvPr>
            <p:ph type="sldNum" sz="quarter" idx="2"/>
          </p:nvPr>
        </p:nvSpPr>
        <p:spPr>
          <a:xfrm>
            <a:off x="1693385" y="9089062"/>
            <a:ext cx="5492419" cy="379591"/>
          </a:xfrm>
          <a:prstGeom prst="rect">
            <a:avLst/>
          </a:prstGeom>
          <a:ln w="12700">
            <a:miter lim="400000"/>
          </a:ln>
        </p:spPr>
        <p:txBody>
          <a:bodyPr wrap="square" lIns="50800" tIns="50800" rIns="50800" bIns="50800">
            <a:spAutoFit/>
          </a:bodyPr>
          <a:lstStyle>
            <a:lvl1pPr>
              <a:defRPr sz="1800">
                <a:solidFill>
                  <a:srgbClr val="868686"/>
                </a:solidFill>
              </a:defRPr>
            </a:lvl1pPr>
          </a:lstStyle>
          <a:p>
            <a:r>
              <a:rPr lang="de-AT" dirty="0"/>
              <a:t>Stefan Pasterk: Copyright und Lizenzmodelle - Workshop</a:t>
            </a:r>
            <a:endParaRPr dirty="0"/>
          </a:p>
        </p:txBody>
      </p:sp>
      <p:pic>
        <p:nvPicPr>
          <p:cNvPr id="10" name="Grafik 9">
            <a:extLst>
              <a:ext uri="{FF2B5EF4-FFF2-40B4-BE49-F238E27FC236}">
                <a16:creationId xmlns:a16="http://schemas.microsoft.com/office/drawing/2014/main" id="{5026D65E-DCC7-9318-A541-E16F06751E6B}"/>
              </a:ext>
            </a:extLst>
          </p:cNvPr>
          <p:cNvPicPr>
            <a:picLocks noChangeAspect="1"/>
          </p:cNvPicPr>
          <p:nvPr/>
        </p:nvPicPr>
        <p:blipFill>
          <a:blip r:embed="rId2"/>
          <a:stretch>
            <a:fillRect/>
          </a:stretch>
        </p:blipFill>
        <p:spPr>
          <a:xfrm>
            <a:off x="10409649" y="536446"/>
            <a:ext cx="5237229" cy="8680708"/>
          </a:xfrm>
          <a:prstGeom prst="rect">
            <a:avLst/>
          </a:prstGeom>
        </p:spPr>
      </p:pic>
    </p:spTree>
    <p:extLst>
      <p:ext uri="{BB962C8B-B14F-4D97-AF65-F5344CB8AC3E}">
        <p14:creationId xmlns:p14="http://schemas.microsoft.com/office/powerpoint/2010/main" val="242102094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9E7E21-28EE-6030-C729-57B09EBEEB4D}"/>
            </a:ext>
          </a:extLst>
        </p:cNvPr>
        <p:cNvGrpSpPr/>
        <p:nvPr/>
      </p:nvGrpSpPr>
      <p:grpSpPr>
        <a:xfrm>
          <a:off x="0" y="0"/>
          <a:ext cx="0" cy="0"/>
          <a:chOff x="0" y="0"/>
          <a:chExt cx="0" cy="0"/>
        </a:xfrm>
      </p:grpSpPr>
      <p:sp>
        <p:nvSpPr>
          <p:cNvPr id="132" name="Suche im Internet">
            <a:extLst>
              <a:ext uri="{FF2B5EF4-FFF2-40B4-BE49-F238E27FC236}">
                <a16:creationId xmlns:a16="http://schemas.microsoft.com/office/drawing/2014/main" id="{6576FAB2-A511-8595-AFAC-722FCA6A19A9}"/>
              </a:ext>
            </a:extLst>
          </p:cNvPr>
          <p:cNvSpPr txBox="1">
            <a:spLocks noGrp="1"/>
          </p:cNvSpPr>
          <p:nvPr>
            <p:ph type="ctrTitle"/>
          </p:nvPr>
        </p:nvSpPr>
        <p:spPr>
          <a:xfrm>
            <a:off x="1228436" y="781180"/>
            <a:ext cx="14879782" cy="2229875"/>
          </a:xfrm>
          <a:prstGeom prst="rect">
            <a:avLst/>
          </a:prstGeom>
        </p:spPr>
        <p:txBody>
          <a:bodyPr>
            <a:normAutofit/>
          </a:bodyPr>
          <a:lstStyle>
            <a:lvl1pPr defTabSz="438150">
              <a:defRPr sz="7125"/>
            </a:lvl1pPr>
          </a:lstStyle>
          <a:p>
            <a:r>
              <a:rPr lang="de-DE" dirty="0"/>
              <a:t>Public Domain</a:t>
            </a:r>
            <a:endParaRPr lang="de-AT" dirty="0"/>
          </a:p>
        </p:txBody>
      </p:sp>
      <p:sp>
        <p:nvSpPr>
          <p:cNvPr id="2" name="Das…">
            <a:extLst>
              <a:ext uri="{FF2B5EF4-FFF2-40B4-BE49-F238E27FC236}">
                <a16:creationId xmlns:a16="http://schemas.microsoft.com/office/drawing/2014/main" id="{3AC2908B-CFF2-5A6D-A8DB-624CBDE4FCEA}"/>
              </a:ext>
            </a:extLst>
          </p:cNvPr>
          <p:cNvSpPr txBox="1">
            <a:spLocks/>
          </p:cNvSpPr>
          <p:nvPr/>
        </p:nvSpPr>
        <p:spPr>
          <a:xfrm>
            <a:off x="2484370" y="3011055"/>
            <a:ext cx="12367914" cy="48860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fontScale="97500"/>
          </a:bodyPr>
          <a:lstStyle>
            <a:lvl1pPr marL="0" marR="0" indent="0" algn="ctr" defTabSz="584229" rtl="0" latinLnBrk="0">
              <a:lnSpc>
                <a:spcPct val="100000"/>
              </a:lnSpc>
              <a:spcBef>
                <a:spcPts val="0"/>
              </a:spcBef>
              <a:spcAft>
                <a:spcPts val="0"/>
              </a:spcAft>
              <a:buClrTx/>
              <a:buSzTx/>
              <a:buFontTx/>
              <a:buNone/>
              <a:tabLst/>
              <a:defRPr sz="9500" b="0" i="0" u="none" strike="noStrike" cap="none" spc="0" baseline="0">
                <a:solidFill>
                  <a:srgbClr val="45A7DE"/>
                </a:solidFill>
                <a:uFillTx/>
                <a:latin typeface="+mn-lt"/>
                <a:ea typeface="+mn-ea"/>
                <a:cs typeface="+mn-cs"/>
                <a:sym typeface="Marker Felt"/>
              </a:defRPr>
            </a:lvl1pPr>
            <a:lvl2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2pPr>
            <a:lvl3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3pPr>
            <a:lvl4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4pPr>
            <a:lvl5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5pPr>
            <a:lvl6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6pPr>
            <a:lvl7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7pPr>
            <a:lvl8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8pPr>
            <a:lvl9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9pPr>
          </a:lstStyle>
          <a:p>
            <a:pPr algn="l" defTabSz="519963" hangingPunct="1">
              <a:defRPr sz="8455">
                <a:solidFill>
                  <a:srgbClr val="A0978C"/>
                </a:solidFill>
              </a:defRPr>
            </a:pPr>
            <a:endParaRPr lang="de-DE" sz="4500" dirty="0">
              <a:solidFill>
                <a:srgbClr val="A0978C"/>
              </a:solidFill>
            </a:endParaRPr>
          </a:p>
        </p:txBody>
      </p:sp>
      <p:sp>
        <p:nvSpPr>
          <p:cNvPr id="4" name="Textfeld 3">
            <a:extLst>
              <a:ext uri="{FF2B5EF4-FFF2-40B4-BE49-F238E27FC236}">
                <a16:creationId xmlns:a16="http://schemas.microsoft.com/office/drawing/2014/main" id="{BBC7C2AC-1775-7459-7E90-EF7BA86E7CC5}"/>
              </a:ext>
            </a:extLst>
          </p:cNvPr>
          <p:cNvSpPr txBox="1"/>
          <p:nvPr/>
        </p:nvSpPr>
        <p:spPr>
          <a:xfrm>
            <a:off x="2484370" y="8233756"/>
            <a:ext cx="12367914" cy="7386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R="17670" algn="l"/>
            <a:r>
              <a:rPr lang="de-AT" sz="1400" b="1" i="0" u="none" strike="noStrike" baseline="0" dirty="0">
                <a:latin typeface="Corbel" panose="020B0503020204020204" pitchFamily="34" charset="0"/>
              </a:rPr>
              <a:t>Quelle: </a:t>
            </a:r>
            <a:br>
              <a:rPr lang="de-AT" sz="1400" b="1" i="0" u="none" strike="noStrike" baseline="0" dirty="0">
                <a:latin typeface="Corbel" panose="020B0503020204020204" pitchFamily="34" charset="0"/>
              </a:rPr>
            </a:br>
            <a:r>
              <a:rPr lang="de-AT" sz="1400" b="0" i="0" u="none" strike="noStrike" baseline="0" dirty="0">
                <a:latin typeface="Corbel" panose="020B0503020204020204" pitchFamily="34" charset="0"/>
              </a:rPr>
              <a:t>Claudia Hackl –Foliensatz zu Vortrag „Copyright &amp; </a:t>
            </a:r>
            <a:r>
              <a:rPr lang="de-AT" sz="1400" b="0" i="0" u="none" strike="noStrike" baseline="0" dirty="0" err="1">
                <a:latin typeface="Corbel" panose="020B0503020204020204" pitchFamily="34" charset="0"/>
              </a:rPr>
              <a:t>more</a:t>
            </a:r>
            <a:r>
              <a:rPr lang="de-AT" sz="1400" b="0" i="0" u="none" strike="noStrike" baseline="0" dirty="0">
                <a:latin typeface="Corbel" panose="020B0503020204020204" pitchFamily="34" charset="0"/>
              </a:rPr>
              <a:t>–Open Educational Resources kennenlernen“</a:t>
            </a:r>
          </a:p>
          <a:p>
            <a:pPr marR="17670" algn="l"/>
            <a:r>
              <a:rPr lang="de-AT" sz="1400" b="0" i="0" u="none" strike="noStrike" baseline="0" dirty="0">
                <a:latin typeface="Corbel" panose="020B0503020204020204" pitchFamily="34" charset="0"/>
              </a:rPr>
              <a:t>Tagung „Lernvideos in der Mathematik“ Best Practice &amp; gesicherte Erkenntnisse 23.02.2024</a:t>
            </a:r>
            <a:endParaRPr lang="de-AT" sz="1400" dirty="0"/>
          </a:p>
        </p:txBody>
      </p:sp>
      <p:sp>
        <p:nvSpPr>
          <p:cNvPr id="5" name="01">
            <a:extLst>
              <a:ext uri="{FF2B5EF4-FFF2-40B4-BE49-F238E27FC236}">
                <a16:creationId xmlns:a16="http://schemas.microsoft.com/office/drawing/2014/main" id="{20C15D58-3C48-D0A7-4CE7-35F05206FA32}"/>
              </a:ext>
            </a:extLst>
          </p:cNvPr>
          <p:cNvSpPr txBox="1">
            <a:spLocks noGrp="1"/>
          </p:cNvSpPr>
          <p:nvPr>
            <p:ph type="sldNum" sz="quarter" idx="2"/>
          </p:nvPr>
        </p:nvSpPr>
        <p:spPr>
          <a:xfrm>
            <a:off x="1693385" y="9089062"/>
            <a:ext cx="5492419" cy="379591"/>
          </a:xfrm>
          <a:prstGeom prst="rect">
            <a:avLst/>
          </a:prstGeom>
          <a:ln w="12700">
            <a:miter lim="400000"/>
          </a:ln>
        </p:spPr>
        <p:txBody>
          <a:bodyPr wrap="square" lIns="50800" tIns="50800" rIns="50800" bIns="50800">
            <a:spAutoFit/>
          </a:bodyPr>
          <a:lstStyle>
            <a:lvl1pPr>
              <a:defRPr sz="1800">
                <a:solidFill>
                  <a:srgbClr val="868686"/>
                </a:solidFill>
              </a:defRPr>
            </a:lvl1pPr>
          </a:lstStyle>
          <a:p>
            <a:r>
              <a:rPr lang="de-AT" dirty="0"/>
              <a:t>Stefan Pasterk: Copyright und Lizenzmodelle - Workshop</a:t>
            </a:r>
            <a:endParaRPr dirty="0"/>
          </a:p>
        </p:txBody>
      </p:sp>
      <p:sp>
        <p:nvSpPr>
          <p:cNvPr id="7" name="Textfeld 6">
            <a:extLst>
              <a:ext uri="{FF2B5EF4-FFF2-40B4-BE49-F238E27FC236}">
                <a16:creationId xmlns:a16="http://schemas.microsoft.com/office/drawing/2014/main" id="{E811B89E-49DB-2BA9-90CC-433E3FB7B572}"/>
              </a:ext>
            </a:extLst>
          </p:cNvPr>
          <p:cNvSpPr txBox="1"/>
          <p:nvPr/>
        </p:nvSpPr>
        <p:spPr>
          <a:xfrm>
            <a:off x="1135671" y="4768417"/>
            <a:ext cx="14879782" cy="286232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571500" marR="25150" indent="-571500" algn="l">
              <a:buFont typeface="Arial" panose="020B0604020202020204" pitchFamily="34" charset="0"/>
              <a:buChar char="•"/>
            </a:pPr>
            <a:r>
              <a:rPr lang="de-DE" sz="3600" b="0" i="0" u="none" strike="noStrike" baseline="0" dirty="0">
                <a:latin typeface="Calibri" panose="020F0502020204030204" pitchFamily="34" charset="0"/>
              </a:rPr>
              <a:t>Verzichtserklärung</a:t>
            </a:r>
          </a:p>
          <a:p>
            <a:pPr marL="571500" marR="25150" indent="-571500" algn="l">
              <a:buFont typeface="Arial" panose="020B0604020202020204" pitchFamily="34" charset="0"/>
              <a:buChar char="•"/>
            </a:pPr>
            <a:r>
              <a:rPr lang="de-DE" sz="3600" b="0" i="0" u="none" strike="noStrike" baseline="0" dirty="0" err="1">
                <a:latin typeface="Calibri" panose="020F0502020204030204" pitchFamily="34" charset="0"/>
              </a:rPr>
              <a:t>Urheber:innengeben</a:t>
            </a:r>
            <a:r>
              <a:rPr lang="de-DE" sz="3600" b="0" i="0" u="none" strike="noStrike" baseline="0" dirty="0">
                <a:latin typeface="Calibri" panose="020F0502020204030204" pitchFamily="34" charset="0"/>
              </a:rPr>
              <a:t> sämtliche Rechte im Zusammenhang mit dem eigenen Material auf</a:t>
            </a:r>
          </a:p>
          <a:p>
            <a:pPr marL="571500" marR="25150" indent="-571500" algn="l">
              <a:buFont typeface="Arial" panose="020B0604020202020204" pitchFamily="34" charset="0"/>
              <a:buChar char="•"/>
            </a:pPr>
            <a:r>
              <a:rPr lang="de-DE" sz="3600" b="0" i="0" u="none" strike="noStrike" baseline="0" dirty="0">
                <a:latin typeface="Calibri" panose="020F0502020204030204" pitchFamily="34" charset="0"/>
              </a:rPr>
              <a:t>häufig durch das nationale UrhG eingeschränkt, trotzdem weitgehend anerkannt</a:t>
            </a:r>
            <a:endParaRPr lang="de-AT" sz="3600" dirty="0"/>
          </a:p>
        </p:txBody>
      </p:sp>
      <p:pic>
        <p:nvPicPr>
          <p:cNvPr id="6" name="Grafik 5">
            <a:extLst>
              <a:ext uri="{FF2B5EF4-FFF2-40B4-BE49-F238E27FC236}">
                <a16:creationId xmlns:a16="http://schemas.microsoft.com/office/drawing/2014/main" id="{5887A583-F8BC-FC53-182A-F11F04866070}"/>
              </a:ext>
            </a:extLst>
          </p:cNvPr>
          <p:cNvPicPr>
            <a:picLocks noChangeAspect="1"/>
          </p:cNvPicPr>
          <p:nvPr/>
        </p:nvPicPr>
        <p:blipFill>
          <a:blip r:embed="rId2"/>
          <a:stretch>
            <a:fillRect/>
          </a:stretch>
        </p:blipFill>
        <p:spPr>
          <a:xfrm>
            <a:off x="1228436" y="3103011"/>
            <a:ext cx="4549512" cy="1578112"/>
          </a:xfrm>
          <a:prstGeom prst="rect">
            <a:avLst/>
          </a:prstGeom>
        </p:spPr>
      </p:pic>
    </p:spTree>
    <p:extLst>
      <p:ext uri="{BB962C8B-B14F-4D97-AF65-F5344CB8AC3E}">
        <p14:creationId xmlns:p14="http://schemas.microsoft.com/office/powerpoint/2010/main" val="423145341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D305C0-0325-EAB5-CD18-970DF66730F7}"/>
            </a:ext>
          </a:extLst>
        </p:cNvPr>
        <p:cNvGrpSpPr/>
        <p:nvPr/>
      </p:nvGrpSpPr>
      <p:grpSpPr>
        <a:xfrm>
          <a:off x="0" y="0"/>
          <a:ext cx="0" cy="0"/>
          <a:chOff x="0" y="0"/>
          <a:chExt cx="0" cy="0"/>
        </a:xfrm>
      </p:grpSpPr>
      <p:sp>
        <p:nvSpPr>
          <p:cNvPr id="132" name="Suche im Internet">
            <a:extLst>
              <a:ext uri="{FF2B5EF4-FFF2-40B4-BE49-F238E27FC236}">
                <a16:creationId xmlns:a16="http://schemas.microsoft.com/office/drawing/2014/main" id="{C71A6DF4-60CF-EFE2-69DE-D597E6AC8758}"/>
              </a:ext>
            </a:extLst>
          </p:cNvPr>
          <p:cNvSpPr txBox="1">
            <a:spLocks noGrp="1"/>
          </p:cNvSpPr>
          <p:nvPr>
            <p:ph type="ctrTitle"/>
          </p:nvPr>
        </p:nvSpPr>
        <p:spPr>
          <a:xfrm>
            <a:off x="1228436" y="781180"/>
            <a:ext cx="14879782" cy="2229875"/>
          </a:xfrm>
          <a:prstGeom prst="rect">
            <a:avLst/>
          </a:prstGeom>
        </p:spPr>
        <p:txBody>
          <a:bodyPr>
            <a:normAutofit/>
          </a:bodyPr>
          <a:lstStyle>
            <a:lvl1pPr defTabSz="438150">
              <a:defRPr sz="7125"/>
            </a:lvl1pPr>
          </a:lstStyle>
          <a:p>
            <a:r>
              <a:rPr lang="de-DE" dirty="0"/>
              <a:t>Public Domain</a:t>
            </a:r>
            <a:endParaRPr lang="de-AT" dirty="0"/>
          </a:p>
        </p:txBody>
      </p:sp>
      <p:sp>
        <p:nvSpPr>
          <p:cNvPr id="2" name="Das…">
            <a:extLst>
              <a:ext uri="{FF2B5EF4-FFF2-40B4-BE49-F238E27FC236}">
                <a16:creationId xmlns:a16="http://schemas.microsoft.com/office/drawing/2014/main" id="{BCD0EAB9-4282-4FE7-1C89-84168B062FA7}"/>
              </a:ext>
            </a:extLst>
          </p:cNvPr>
          <p:cNvSpPr txBox="1">
            <a:spLocks/>
          </p:cNvSpPr>
          <p:nvPr/>
        </p:nvSpPr>
        <p:spPr>
          <a:xfrm>
            <a:off x="2484370" y="3011055"/>
            <a:ext cx="12367914" cy="48860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fontScale="97500"/>
          </a:bodyPr>
          <a:lstStyle>
            <a:lvl1pPr marL="0" marR="0" indent="0" algn="ctr" defTabSz="584229" rtl="0" latinLnBrk="0">
              <a:lnSpc>
                <a:spcPct val="100000"/>
              </a:lnSpc>
              <a:spcBef>
                <a:spcPts val="0"/>
              </a:spcBef>
              <a:spcAft>
                <a:spcPts val="0"/>
              </a:spcAft>
              <a:buClrTx/>
              <a:buSzTx/>
              <a:buFontTx/>
              <a:buNone/>
              <a:tabLst/>
              <a:defRPr sz="9500" b="0" i="0" u="none" strike="noStrike" cap="none" spc="0" baseline="0">
                <a:solidFill>
                  <a:srgbClr val="45A7DE"/>
                </a:solidFill>
                <a:uFillTx/>
                <a:latin typeface="+mn-lt"/>
                <a:ea typeface="+mn-ea"/>
                <a:cs typeface="+mn-cs"/>
                <a:sym typeface="Marker Felt"/>
              </a:defRPr>
            </a:lvl1pPr>
            <a:lvl2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2pPr>
            <a:lvl3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3pPr>
            <a:lvl4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4pPr>
            <a:lvl5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5pPr>
            <a:lvl6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6pPr>
            <a:lvl7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7pPr>
            <a:lvl8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8pPr>
            <a:lvl9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9pPr>
          </a:lstStyle>
          <a:p>
            <a:pPr algn="l" defTabSz="519963" hangingPunct="1">
              <a:defRPr sz="8455">
                <a:solidFill>
                  <a:srgbClr val="A0978C"/>
                </a:solidFill>
              </a:defRPr>
            </a:pPr>
            <a:endParaRPr lang="de-DE" sz="4500" dirty="0">
              <a:solidFill>
                <a:srgbClr val="A0978C"/>
              </a:solidFill>
            </a:endParaRPr>
          </a:p>
        </p:txBody>
      </p:sp>
      <p:sp>
        <p:nvSpPr>
          <p:cNvPr id="4" name="Textfeld 3">
            <a:extLst>
              <a:ext uri="{FF2B5EF4-FFF2-40B4-BE49-F238E27FC236}">
                <a16:creationId xmlns:a16="http://schemas.microsoft.com/office/drawing/2014/main" id="{5A059644-F3E0-8EE6-6A9C-A73FEE2822C2}"/>
              </a:ext>
            </a:extLst>
          </p:cNvPr>
          <p:cNvSpPr txBox="1"/>
          <p:nvPr/>
        </p:nvSpPr>
        <p:spPr>
          <a:xfrm>
            <a:off x="2484370" y="8233756"/>
            <a:ext cx="12367914" cy="7386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R="17670" algn="l"/>
            <a:r>
              <a:rPr lang="de-AT" sz="1400" b="1" i="0" u="none" strike="noStrike" baseline="0" dirty="0">
                <a:latin typeface="Corbel" panose="020B0503020204020204" pitchFamily="34" charset="0"/>
              </a:rPr>
              <a:t>Quelle: </a:t>
            </a:r>
            <a:br>
              <a:rPr lang="de-AT" sz="1400" b="1" i="0" u="none" strike="noStrike" baseline="0" dirty="0">
                <a:latin typeface="Corbel" panose="020B0503020204020204" pitchFamily="34" charset="0"/>
              </a:rPr>
            </a:br>
            <a:r>
              <a:rPr lang="de-AT" sz="1400" b="0" i="0" u="none" strike="noStrike" baseline="0" dirty="0">
                <a:latin typeface="Corbel" panose="020B0503020204020204" pitchFamily="34" charset="0"/>
              </a:rPr>
              <a:t>Claudia Hackl –Foliensatz zu Vortrag „Copyright &amp; </a:t>
            </a:r>
            <a:r>
              <a:rPr lang="de-AT" sz="1400" b="0" i="0" u="none" strike="noStrike" baseline="0" dirty="0" err="1">
                <a:latin typeface="Corbel" panose="020B0503020204020204" pitchFamily="34" charset="0"/>
              </a:rPr>
              <a:t>more</a:t>
            </a:r>
            <a:r>
              <a:rPr lang="de-AT" sz="1400" b="0" i="0" u="none" strike="noStrike" baseline="0" dirty="0">
                <a:latin typeface="Corbel" panose="020B0503020204020204" pitchFamily="34" charset="0"/>
              </a:rPr>
              <a:t>–Open Educational Resources kennenlernen“</a:t>
            </a:r>
          </a:p>
          <a:p>
            <a:pPr marR="17670" algn="l"/>
            <a:r>
              <a:rPr lang="de-AT" sz="1400" b="0" i="0" u="none" strike="noStrike" baseline="0" dirty="0">
                <a:latin typeface="Corbel" panose="020B0503020204020204" pitchFamily="34" charset="0"/>
              </a:rPr>
              <a:t>Tagung „Lernvideos in der Mathematik“ Best Practice &amp; gesicherte Erkenntnisse 23.02.2024</a:t>
            </a:r>
            <a:endParaRPr lang="de-AT" sz="1400" dirty="0"/>
          </a:p>
        </p:txBody>
      </p:sp>
      <p:sp>
        <p:nvSpPr>
          <p:cNvPr id="5" name="01">
            <a:extLst>
              <a:ext uri="{FF2B5EF4-FFF2-40B4-BE49-F238E27FC236}">
                <a16:creationId xmlns:a16="http://schemas.microsoft.com/office/drawing/2014/main" id="{1C0FFDD9-9BEE-1B9B-344D-407A7C710C7C}"/>
              </a:ext>
            </a:extLst>
          </p:cNvPr>
          <p:cNvSpPr txBox="1">
            <a:spLocks noGrp="1"/>
          </p:cNvSpPr>
          <p:nvPr>
            <p:ph type="sldNum" sz="quarter" idx="2"/>
          </p:nvPr>
        </p:nvSpPr>
        <p:spPr>
          <a:xfrm>
            <a:off x="1693385" y="9089062"/>
            <a:ext cx="5492419" cy="379591"/>
          </a:xfrm>
          <a:prstGeom prst="rect">
            <a:avLst/>
          </a:prstGeom>
          <a:ln w="12700">
            <a:miter lim="400000"/>
          </a:ln>
        </p:spPr>
        <p:txBody>
          <a:bodyPr wrap="square" lIns="50800" tIns="50800" rIns="50800" bIns="50800">
            <a:spAutoFit/>
          </a:bodyPr>
          <a:lstStyle>
            <a:lvl1pPr>
              <a:defRPr sz="1800">
                <a:solidFill>
                  <a:srgbClr val="868686"/>
                </a:solidFill>
              </a:defRPr>
            </a:lvl1pPr>
          </a:lstStyle>
          <a:p>
            <a:r>
              <a:rPr lang="de-AT" dirty="0"/>
              <a:t>Stefan Pasterk: Copyright und Lizenzmodelle - Workshop</a:t>
            </a:r>
            <a:endParaRPr dirty="0"/>
          </a:p>
        </p:txBody>
      </p:sp>
      <p:sp>
        <p:nvSpPr>
          <p:cNvPr id="7" name="Textfeld 6">
            <a:extLst>
              <a:ext uri="{FF2B5EF4-FFF2-40B4-BE49-F238E27FC236}">
                <a16:creationId xmlns:a16="http://schemas.microsoft.com/office/drawing/2014/main" id="{151B44E8-817C-E756-4F81-9D4B7A083066}"/>
              </a:ext>
            </a:extLst>
          </p:cNvPr>
          <p:cNvSpPr txBox="1"/>
          <p:nvPr/>
        </p:nvSpPr>
        <p:spPr>
          <a:xfrm>
            <a:off x="1135671" y="4768417"/>
            <a:ext cx="14879782" cy="1200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571500" marR="25150" indent="-571500" algn="l">
              <a:buFont typeface="Arial" panose="020B0604020202020204" pitchFamily="34" charset="0"/>
              <a:buChar char="•"/>
            </a:pPr>
            <a:r>
              <a:rPr lang="de-DE" sz="3600" b="0" i="0" u="none" strike="noStrike" baseline="0" dirty="0">
                <a:latin typeface="Calibri" panose="020F0502020204030204" pitchFamily="34" charset="0"/>
              </a:rPr>
              <a:t>Zeigt an, dass für ein Werk keinerlei Urheberrechte mehr wirksam sind</a:t>
            </a:r>
          </a:p>
          <a:p>
            <a:pPr marL="571500" marR="25150" indent="-571500" algn="l">
              <a:buFont typeface="Arial" panose="020B0604020202020204" pitchFamily="34" charset="0"/>
              <a:buChar char="•"/>
            </a:pPr>
            <a:r>
              <a:rPr lang="de-DE" sz="3600" b="0" i="0" u="none" strike="noStrike" baseline="0" dirty="0">
                <a:latin typeface="Calibri" panose="020F0502020204030204" pitchFamily="34" charset="0"/>
              </a:rPr>
              <a:t>Werk ist gemein freier Inhalt</a:t>
            </a:r>
            <a:endParaRPr lang="de-AT" sz="3600" dirty="0"/>
          </a:p>
        </p:txBody>
      </p:sp>
      <p:pic>
        <p:nvPicPr>
          <p:cNvPr id="8" name="Grafik 7">
            <a:extLst>
              <a:ext uri="{FF2B5EF4-FFF2-40B4-BE49-F238E27FC236}">
                <a16:creationId xmlns:a16="http://schemas.microsoft.com/office/drawing/2014/main" id="{DEEF8EAC-012A-3A88-E8A5-0B9759499D43}"/>
              </a:ext>
            </a:extLst>
          </p:cNvPr>
          <p:cNvPicPr>
            <a:picLocks noChangeAspect="1"/>
          </p:cNvPicPr>
          <p:nvPr/>
        </p:nvPicPr>
        <p:blipFill>
          <a:blip r:embed="rId2"/>
          <a:stretch>
            <a:fillRect/>
          </a:stretch>
        </p:blipFill>
        <p:spPr>
          <a:xfrm>
            <a:off x="1228436" y="2895120"/>
            <a:ext cx="4229259" cy="1536631"/>
          </a:xfrm>
          <a:prstGeom prst="rect">
            <a:avLst/>
          </a:prstGeom>
        </p:spPr>
      </p:pic>
    </p:spTree>
    <p:extLst>
      <p:ext uri="{BB962C8B-B14F-4D97-AF65-F5344CB8AC3E}">
        <p14:creationId xmlns:p14="http://schemas.microsoft.com/office/powerpoint/2010/main" val="131325616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0DD543-B6A1-11BB-DD96-ADA5E6568C54}"/>
            </a:ext>
          </a:extLst>
        </p:cNvPr>
        <p:cNvGrpSpPr/>
        <p:nvPr/>
      </p:nvGrpSpPr>
      <p:grpSpPr>
        <a:xfrm>
          <a:off x="0" y="0"/>
          <a:ext cx="0" cy="0"/>
          <a:chOff x="0" y="0"/>
          <a:chExt cx="0" cy="0"/>
        </a:xfrm>
      </p:grpSpPr>
      <p:sp>
        <p:nvSpPr>
          <p:cNvPr id="132" name="Suche im Internet">
            <a:extLst>
              <a:ext uri="{FF2B5EF4-FFF2-40B4-BE49-F238E27FC236}">
                <a16:creationId xmlns:a16="http://schemas.microsoft.com/office/drawing/2014/main" id="{270C0D0E-160A-678A-6DB6-FF95F5019EA1}"/>
              </a:ext>
            </a:extLst>
          </p:cNvPr>
          <p:cNvSpPr txBox="1">
            <a:spLocks noGrp="1"/>
          </p:cNvSpPr>
          <p:nvPr>
            <p:ph type="ctrTitle"/>
          </p:nvPr>
        </p:nvSpPr>
        <p:spPr>
          <a:xfrm>
            <a:off x="1228436" y="781180"/>
            <a:ext cx="3343564" cy="2229875"/>
          </a:xfrm>
          <a:prstGeom prst="rect">
            <a:avLst/>
          </a:prstGeom>
        </p:spPr>
        <p:txBody>
          <a:bodyPr>
            <a:normAutofit/>
          </a:bodyPr>
          <a:lstStyle>
            <a:lvl1pPr defTabSz="438150">
              <a:defRPr sz="7125"/>
            </a:lvl1pPr>
          </a:lstStyle>
          <a:p>
            <a:r>
              <a:rPr lang="de-DE" dirty="0"/>
              <a:t>Fragen</a:t>
            </a:r>
            <a:endParaRPr lang="de-AT" dirty="0"/>
          </a:p>
        </p:txBody>
      </p:sp>
      <p:sp>
        <p:nvSpPr>
          <p:cNvPr id="2" name="Das…">
            <a:extLst>
              <a:ext uri="{FF2B5EF4-FFF2-40B4-BE49-F238E27FC236}">
                <a16:creationId xmlns:a16="http://schemas.microsoft.com/office/drawing/2014/main" id="{A72E626C-2670-A7C6-6054-FD9472B2EC40}"/>
              </a:ext>
            </a:extLst>
          </p:cNvPr>
          <p:cNvSpPr txBox="1">
            <a:spLocks/>
          </p:cNvSpPr>
          <p:nvPr/>
        </p:nvSpPr>
        <p:spPr>
          <a:xfrm>
            <a:off x="2484370" y="3011055"/>
            <a:ext cx="12367914" cy="48860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fontScale="97500"/>
          </a:bodyPr>
          <a:lstStyle>
            <a:lvl1pPr marL="0" marR="0" indent="0" algn="ctr" defTabSz="584229" rtl="0" latinLnBrk="0">
              <a:lnSpc>
                <a:spcPct val="100000"/>
              </a:lnSpc>
              <a:spcBef>
                <a:spcPts val="0"/>
              </a:spcBef>
              <a:spcAft>
                <a:spcPts val="0"/>
              </a:spcAft>
              <a:buClrTx/>
              <a:buSzTx/>
              <a:buFontTx/>
              <a:buNone/>
              <a:tabLst/>
              <a:defRPr sz="9500" b="0" i="0" u="none" strike="noStrike" cap="none" spc="0" baseline="0">
                <a:solidFill>
                  <a:srgbClr val="45A7DE"/>
                </a:solidFill>
                <a:uFillTx/>
                <a:latin typeface="+mn-lt"/>
                <a:ea typeface="+mn-ea"/>
                <a:cs typeface="+mn-cs"/>
                <a:sym typeface="Marker Felt"/>
              </a:defRPr>
            </a:lvl1pPr>
            <a:lvl2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2pPr>
            <a:lvl3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3pPr>
            <a:lvl4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4pPr>
            <a:lvl5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5pPr>
            <a:lvl6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6pPr>
            <a:lvl7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7pPr>
            <a:lvl8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8pPr>
            <a:lvl9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9pPr>
          </a:lstStyle>
          <a:p>
            <a:pPr algn="l" defTabSz="519963" hangingPunct="1">
              <a:defRPr sz="8455">
                <a:solidFill>
                  <a:srgbClr val="A0978C"/>
                </a:solidFill>
              </a:defRPr>
            </a:pPr>
            <a:endParaRPr lang="de-DE" sz="4500" dirty="0">
              <a:solidFill>
                <a:srgbClr val="A0978C"/>
              </a:solidFill>
            </a:endParaRPr>
          </a:p>
        </p:txBody>
      </p:sp>
      <p:sp>
        <p:nvSpPr>
          <p:cNvPr id="5" name="01">
            <a:extLst>
              <a:ext uri="{FF2B5EF4-FFF2-40B4-BE49-F238E27FC236}">
                <a16:creationId xmlns:a16="http://schemas.microsoft.com/office/drawing/2014/main" id="{202B419B-EEBD-A9A2-AD1B-0609B0612E3C}"/>
              </a:ext>
            </a:extLst>
          </p:cNvPr>
          <p:cNvSpPr txBox="1">
            <a:spLocks noGrp="1"/>
          </p:cNvSpPr>
          <p:nvPr>
            <p:ph type="sldNum" sz="quarter" idx="2"/>
          </p:nvPr>
        </p:nvSpPr>
        <p:spPr>
          <a:xfrm>
            <a:off x="1693385" y="9089062"/>
            <a:ext cx="5492419" cy="379591"/>
          </a:xfrm>
          <a:prstGeom prst="rect">
            <a:avLst/>
          </a:prstGeom>
          <a:ln w="12700">
            <a:miter lim="400000"/>
          </a:ln>
        </p:spPr>
        <p:txBody>
          <a:bodyPr wrap="square" lIns="50800" tIns="50800" rIns="50800" bIns="50800">
            <a:spAutoFit/>
          </a:bodyPr>
          <a:lstStyle>
            <a:lvl1pPr>
              <a:defRPr sz="1800">
                <a:solidFill>
                  <a:srgbClr val="868686"/>
                </a:solidFill>
              </a:defRPr>
            </a:lvl1pPr>
          </a:lstStyle>
          <a:p>
            <a:r>
              <a:rPr lang="de-AT" dirty="0"/>
              <a:t>Stefan Pasterk: Copyright und Lizenzmodelle - Workshop</a:t>
            </a:r>
            <a:endParaRPr dirty="0"/>
          </a:p>
        </p:txBody>
      </p:sp>
      <p:pic>
        <p:nvPicPr>
          <p:cNvPr id="6" name="Grafik 5">
            <a:extLst>
              <a:ext uri="{FF2B5EF4-FFF2-40B4-BE49-F238E27FC236}">
                <a16:creationId xmlns:a16="http://schemas.microsoft.com/office/drawing/2014/main" id="{91CAC174-779B-E7CA-6BCA-185B11B28ED3}"/>
              </a:ext>
            </a:extLst>
          </p:cNvPr>
          <p:cNvPicPr>
            <a:picLocks noChangeAspect="1"/>
          </p:cNvPicPr>
          <p:nvPr/>
        </p:nvPicPr>
        <p:blipFill>
          <a:blip r:embed="rId3"/>
          <a:stretch>
            <a:fillRect/>
          </a:stretch>
        </p:blipFill>
        <p:spPr>
          <a:xfrm>
            <a:off x="5827935" y="439627"/>
            <a:ext cx="10894714" cy="3090599"/>
          </a:xfrm>
          <a:prstGeom prst="rect">
            <a:avLst/>
          </a:prstGeom>
        </p:spPr>
      </p:pic>
      <p:sp>
        <p:nvSpPr>
          <p:cNvPr id="9" name="Textfeld 8">
            <a:extLst>
              <a:ext uri="{FF2B5EF4-FFF2-40B4-BE49-F238E27FC236}">
                <a16:creationId xmlns:a16="http://schemas.microsoft.com/office/drawing/2014/main" id="{DC1321BC-B25A-A0E7-D87D-5B59F4A89AF8}"/>
              </a:ext>
            </a:extLst>
          </p:cNvPr>
          <p:cNvSpPr txBox="1"/>
          <p:nvPr/>
        </p:nvSpPr>
        <p:spPr>
          <a:xfrm>
            <a:off x="2484370" y="8233756"/>
            <a:ext cx="12367914" cy="7386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R="17670" algn="l"/>
            <a:r>
              <a:rPr lang="de-AT" sz="1400" b="1" i="0" u="none" strike="noStrike" baseline="0" dirty="0">
                <a:latin typeface="Corbel" panose="020B0503020204020204" pitchFamily="34" charset="0"/>
              </a:rPr>
              <a:t>Quelle: </a:t>
            </a:r>
            <a:br>
              <a:rPr lang="de-AT" sz="1400" b="1" i="0" u="none" strike="noStrike" baseline="0" dirty="0">
                <a:latin typeface="Corbel" panose="020B0503020204020204" pitchFamily="34" charset="0"/>
              </a:rPr>
            </a:br>
            <a:r>
              <a:rPr lang="de-AT" sz="1400" b="0" i="0" u="none" strike="noStrike" baseline="0" dirty="0">
                <a:latin typeface="Corbel" panose="020B0503020204020204" pitchFamily="34" charset="0"/>
              </a:rPr>
              <a:t>Kopp, </a:t>
            </a:r>
            <a:r>
              <a:rPr lang="de-AT" sz="1400" b="0" i="0" u="none" strike="noStrike" baseline="0" dirty="0" err="1">
                <a:latin typeface="Corbel" panose="020B0503020204020204" pitchFamily="34" charset="0"/>
              </a:rPr>
              <a:t>Neuböck</a:t>
            </a:r>
            <a:r>
              <a:rPr lang="de-AT" sz="1400" b="0" i="0" u="none" strike="noStrike" baseline="0" dirty="0">
                <a:latin typeface="Corbel" panose="020B0503020204020204" pitchFamily="34" charset="0"/>
              </a:rPr>
              <a:t>, Zimmermann. (2024) </a:t>
            </a:r>
            <a:r>
              <a:rPr lang="de-AT" sz="1400" b="0" i="0" u="none" strike="noStrike" baseline="0" dirty="0">
                <a:latin typeface="Calibri" panose="020F0502020204030204" pitchFamily="34" charset="0"/>
              </a:rPr>
              <a:t>Leitfaden für die Erstellung von Open Educational Resources. Informationen und praktische Übungen für Hochschulangehörige. </a:t>
            </a:r>
            <a:r>
              <a:rPr lang="de-AT" sz="1400" b="0" i="0" u="none" strike="noStrike" baseline="0" dirty="0">
                <a:solidFill>
                  <a:srgbClr val="0562C1"/>
                </a:solidFill>
                <a:latin typeface="Corbel" panose="020B0503020204020204" pitchFamily="34" charset="0"/>
                <a:hlinkClick r:id="rId4"/>
              </a:rPr>
              <a:t>Leitfaden für die Erstellung von Open Educational Resources. Informationen und praktische Übungen für Hochschulangehörige -</a:t>
            </a:r>
            <a:r>
              <a:rPr lang="de-AT" sz="1400" b="0" i="0" u="none" strike="noStrike" baseline="0" dirty="0" err="1">
                <a:solidFill>
                  <a:srgbClr val="0562C1"/>
                </a:solidFill>
                <a:latin typeface="Corbel" panose="020B0503020204020204" pitchFamily="34" charset="0"/>
                <a:hlinkClick r:id="rId4"/>
              </a:rPr>
              <a:t>edu-sharing</a:t>
            </a:r>
            <a:r>
              <a:rPr lang="de-AT" sz="1400" b="0" i="0" u="none" strike="noStrike" baseline="0" dirty="0">
                <a:solidFill>
                  <a:srgbClr val="0562C1"/>
                </a:solidFill>
                <a:latin typeface="Corbel" panose="020B0503020204020204" pitchFamily="34" charset="0"/>
                <a:hlinkClick r:id="rId4"/>
              </a:rPr>
              <a:t> </a:t>
            </a:r>
            <a:r>
              <a:rPr lang="de-AT" sz="1400" b="0" i="0" u="none" strike="noStrike" baseline="0" dirty="0">
                <a:solidFill>
                  <a:srgbClr val="000000"/>
                </a:solidFill>
                <a:latin typeface="Corbel" panose="020B0503020204020204" pitchFamily="34" charset="0"/>
              </a:rPr>
              <a:t>(uni-graz.at)</a:t>
            </a:r>
            <a:endParaRPr lang="de-AT" sz="1400" dirty="0"/>
          </a:p>
        </p:txBody>
      </p:sp>
      <p:pic>
        <p:nvPicPr>
          <p:cNvPr id="11" name="Grafik 10">
            <a:extLst>
              <a:ext uri="{FF2B5EF4-FFF2-40B4-BE49-F238E27FC236}">
                <a16:creationId xmlns:a16="http://schemas.microsoft.com/office/drawing/2014/main" id="{53228CDE-2C94-7A7D-C370-DD01C4111DCC}"/>
              </a:ext>
            </a:extLst>
          </p:cNvPr>
          <p:cNvPicPr>
            <a:picLocks noChangeAspect="1"/>
          </p:cNvPicPr>
          <p:nvPr/>
        </p:nvPicPr>
        <p:blipFill>
          <a:blip r:embed="rId5"/>
          <a:stretch>
            <a:fillRect/>
          </a:stretch>
        </p:blipFill>
        <p:spPr>
          <a:xfrm>
            <a:off x="1228435" y="3591097"/>
            <a:ext cx="10894713" cy="4681322"/>
          </a:xfrm>
          <a:prstGeom prst="rect">
            <a:avLst/>
          </a:prstGeom>
        </p:spPr>
      </p:pic>
    </p:spTree>
    <p:extLst>
      <p:ext uri="{BB962C8B-B14F-4D97-AF65-F5344CB8AC3E}">
        <p14:creationId xmlns:p14="http://schemas.microsoft.com/office/powerpoint/2010/main" val="25124625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51E21A-FE1C-EFAD-D526-4A923AF34F06}"/>
            </a:ext>
          </a:extLst>
        </p:cNvPr>
        <p:cNvGrpSpPr/>
        <p:nvPr/>
      </p:nvGrpSpPr>
      <p:grpSpPr>
        <a:xfrm>
          <a:off x="0" y="0"/>
          <a:ext cx="0" cy="0"/>
          <a:chOff x="0" y="0"/>
          <a:chExt cx="0" cy="0"/>
        </a:xfrm>
      </p:grpSpPr>
      <p:sp>
        <p:nvSpPr>
          <p:cNvPr id="132" name="Suche im Internet">
            <a:extLst>
              <a:ext uri="{FF2B5EF4-FFF2-40B4-BE49-F238E27FC236}">
                <a16:creationId xmlns:a16="http://schemas.microsoft.com/office/drawing/2014/main" id="{96CF74E9-24FC-6BA0-471C-B532BA67EE98}"/>
              </a:ext>
            </a:extLst>
          </p:cNvPr>
          <p:cNvSpPr txBox="1">
            <a:spLocks noGrp="1"/>
          </p:cNvSpPr>
          <p:nvPr>
            <p:ph type="ctrTitle"/>
          </p:nvPr>
        </p:nvSpPr>
        <p:spPr>
          <a:xfrm>
            <a:off x="1228436" y="781180"/>
            <a:ext cx="3343564" cy="2229875"/>
          </a:xfrm>
          <a:prstGeom prst="rect">
            <a:avLst/>
          </a:prstGeom>
        </p:spPr>
        <p:txBody>
          <a:bodyPr>
            <a:normAutofit/>
          </a:bodyPr>
          <a:lstStyle>
            <a:lvl1pPr defTabSz="438150">
              <a:defRPr sz="7125"/>
            </a:lvl1pPr>
          </a:lstStyle>
          <a:p>
            <a:r>
              <a:rPr lang="de-DE" dirty="0"/>
              <a:t>Fragen</a:t>
            </a:r>
            <a:endParaRPr lang="de-AT" dirty="0"/>
          </a:p>
        </p:txBody>
      </p:sp>
      <p:sp>
        <p:nvSpPr>
          <p:cNvPr id="2" name="Das…">
            <a:extLst>
              <a:ext uri="{FF2B5EF4-FFF2-40B4-BE49-F238E27FC236}">
                <a16:creationId xmlns:a16="http://schemas.microsoft.com/office/drawing/2014/main" id="{941BED46-45E7-9C9F-4EA8-74A3D78992B2}"/>
              </a:ext>
            </a:extLst>
          </p:cNvPr>
          <p:cNvSpPr txBox="1">
            <a:spLocks/>
          </p:cNvSpPr>
          <p:nvPr/>
        </p:nvSpPr>
        <p:spPr>
          <a:xfrm>
            <a:off x="2484370" y="3011055"/>
            <a:ext cx="12367914" cy="48860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fontScale="97500"/>
          </a:bodyPr>
          <a:lstStyle>
            <a:lvl1pPr marL="0" marR="0" indent="0" algn="ctr" defTabSz="584229" rtl="0" latinLnBrk="0">
              <a:lnSpc>
                <a:spcPct val="100000"/>
              </a:lnSpc>
              <a:spcBef>
                <a:spcPts val="0"/>
              </a:spcBef>
              <a:spcAft>
                <a:spcPts val="0"/>
              </a:spcAft>
              <a:buClrTx/>
              <a:buSzTx/>
              <a:buFontTx/>
              <a:buNone/>
              <a:tabLst/>
              <a:defRPr sz="9500" b="0" i="0" u="none" strike="noStrike" cap="none" spc="0" baseline="0">
                <a:solidFill>
                  <a:srgbClr val="45A7DE"/>
                </a:solidFill>
                <a:uFillTx/>
                <a:latin typeface="+mn-lt"/>
                <a:ea typeface="+mn-ea"/>
                <a:cs typeface="+mn-cs"/>
                <a:sym typeface="Marker Felt"/>
              </a:defRPr>
            </a:lvl1pPr>
            <a:lvl2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2pPr>
            <a:lvl3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3pPr>
            <a:lvl4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4pPr>
            <a:lvl5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5pPr>
            <a:lvl6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6pPr>
            <a:lvl7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7pPr>
            <a:lvl8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8pPr>
            <a:lvl9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9pPr>
          </a:lstStyle>
          <a:p>
            <a:pPr algn="l" defTabSz="519963" hangingPunct="1">
              <a:defRPr sz="8455">
                <a:solidFill>
                  <a:srgbClr val="A0978C"/>
                </a:solidFill>
              </a:defRPr>
            </a:pPr>
            <a:endParaRPr lang="de-DE" sz="4500" dirty="0">
              <a:solidFill>
                <a:srgbClr val="A0978C"/>
              </a:solidFill>
            </a:endParaRPr>
          </a:p>
        </p:txBody>
      </p:sp>
      <p:sp>
        <p:nvSpPr>
          <p:cNvPr id="5" name="01">
            <a:extLst>
              <a:ext uri="{FF2B5EF4-FFF2-40B4-BE49-F238E27FC236}">
                <a16:creationId xmlns:a16="http://schemas.microsoft.com/office/drawing/2014/main" id="{AC4E6C81-927B-5CDC-334B-CA741B3F0E04}"/>
              </a:ext>
            </a:extLst>
          </p:cNvPr>
          <p:cNvSpPr txBox="1">
            <a:spLocks noGrp="1"/>
          </p:cNvSpPr>
          <p:nvPr>
            <p:ph type="sldNum" sz="quarter" idx="2"/>
          </p:nvPr>
        </p:nvSpPr>
        <p:spPr>
          <a:xfrm>
            <a:off x="1693385" y="9089062"/>
            <a:ext cx="5492419" cy="379591"/>
          </a:xfrm>
          <a:prstGeom prst="rect">
            <a:avLst/>
          </a:prstGeom>
          <a:ln w="12700">
            <a:miter lim="400000"/>
          </a:ln>
        </p:spPr>
        <p:txBody>
          <a:bodyPr wrap="square" lIns="50800" tIns="50800" rIns="50800" bIns="50800">
            <a:spAutoFit/>
          </a:bodyPr>
          <a:lstStyle>
            <a:lvl1pPr>
              <a:defRPr sz="1800">
                <a:solidFill>
                  <a:srgbClr val="868686"/>
                </a:solidFill>
              </a:defRPr>
            </a:lvl1pPr>
          </a:lstStyle>
          <a:p>
            <a:r>
              <a:rPr lang="de-AT" dirty="0"/>
              <a:t>Stefan Pasterk: Copyright und Lizenzmodelle - Workshop</a:t>
            </a:r>
            <a:endParaRPr dirty="0"/>
          </a:p>
        </p:txBody>
      </p:sp>
      <p:pic>
        <p:nvPicPr>
          <p:cNvPr id="6" name="Grafik 5">
            <a:extLst>
              <a:ext uri="{FF2B5EF4-FFF2-40B4-BE49-F238E27FC236}">
                <a16:creationId xmlns:a16="http://schemas.microsoft.com/office/drawing/2014/main" id="{AFD412B3-FF5E-CA6B-9FBB-4F6E0B247066}"/>
              </a:ext>
            </a:extLst>
          </p:cNvPr>
          <p:cNvPicPr>
            <a:picLocks noChangeAspect="1"/>
          </p:cNvPicPr>
          <p:nvPr/>
        </p:nvPicPr>
        <p:blipFill>
          <a:blip r:embed="rId3"/>
          <a:stretch>
            <a:fillRect/>
          </a:stretch>
        </p:blipFill>
        <p:spPr>
          <a:xfrm>
            <a:off x="5827935" y="439627"/>
            <a:ext cx="10894714" cy="3090599"/>
          </a:xfrm>
          <a:prstGeom prst="rect">
            <a:avLst/>
          </a:prstGeom>
        </p:spPr>
      </p:pic>
      <p:sp>
        <p:nvSpPr>
          <p:cNvPr id="9" name="Textfeld 8">
            <a:extLst>
              <a:ext uri="{FF2B5EF4-FFF2-40B4-BE49-F238E27FC236}">
                <a16:creationId xmlns:a16="http://schemas.microsoft.com/office/drawing/2014/main" id="{76E2187C-53C1-FF94-C35E-AC0116F6D022}"/>
              </a:ext>
            </a:extLst>
          </p:cNvPr>
          <p:cNvSpPr txBox="1"/>
          <p:nvPr/>
        </p:nvSpPr>
        <p:spPr>
          <a:xfrm>
            <a:off x="2484370" y="8233756"/>
            <a:ext cx="12367914" cy="7386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R="17670" algn="l"/>
            <a:r>
              <a:rPr lang="de-AT" sz="1400" b="1" i="0" u="none" strike="noStrike" baseline="0" dirty="0">
                <a:latin typeface="Corbel" panose="020B0503020204020204" pitchFamily="34" charset="0"/>
              </a:rPr>
              <a:t>Quelle: </a:t>
            </a:r>
            <a:br>
              <a:rPr lang="de-AT" sz="1400" b="1" i="0" u="none" strike="noStrike" baseline="0" dirty="0">
                <a:latin typeface="Corbel" panose="020B0503020204020204" pitchFamily="34" charset="0"/>
              </a:rPr>
            </a:br>
            <a:r>
              <a:rPr lang="de-AT" sz="1400" b="0" i="0" u="none" strike="noStrike" baseline="0" dirty="0">
                <a:latin typeface="Corbel" panose="020B0503020204020204" pitchFamily="34" charset="0"/>
              </a:rPr>
              <a:t>Kopp, </a:t>
            </a:r>
            <a:r>
              <a:rPr lang="de-AT" sz="1400" b="0" i="0" u="none" strike="noStrike" baseline="0" dirty="0" err="1">
                <a:latin typeface="Corbel" panose="020B0503020204020204" pitchFamily="34" charset="0"/>
              </a:rPr>
              <a:t>Neuböck</a:t>
            </a:r>
            <a:r>
              <a:rPr lang="de-AT" sz="1400" b="0" i="0" u="none" strike="noStrike" baseline="0" dirty="0">
                <a:latin typeface="Corbel" panose="020B0503020204020204" pitchFamily="34" charset="0"/>
              </a:rPr>
              <a:t>, Zimmermann. (2024) </a:t>
            </a:r>
            <a:r>
              <a:rPr lang="de-AT" sz="1400" b="0" i="0" u="none" strike="noStrike" baseline="0" dirty="0">
                <a:latin typeface="Calibri" panose="020F0502020204030204" pitchFamily="34" charset="0"/>
              </a:rPr>
              <a:t>Leitfaden für die Erstellung von Open Educational Resources. Informationen und praktische Übungen für Hochschulangehörige. </a:t>
            </a:r>
            <a:r>
              <a:rPr lang="de-AT" sz="1400" b="0" i="0" u="none" strike="noStrike" baseline="0" dirty="0">
                <a:solidFill>
                  <a:srgbClr val="0562C1"/>
                </a:solidFill>
                <a:latin typeface="Corbel" panose="020B0503020204020204" pitchFamily="34" charset="0"/>
                <a:hlinkClick r:id="rId4"/>
              </a:rPr>
              <a:t>Leitfaden für die Erstellung von Open Educational Resources. Informationen und praktische Übungen für Hochschulangehörige -</a:t>
            </a:r>
            <a:r>
              <a:rPr lang="de-AT" sz="1400" b="0" i="0" u="none" strike="noStrike" baseline="0" dirty="0" err="1">
                <a:solidFill>
                  <a:srgbClr val="0562C1"/>
                </a:solidFill>
                <a:latin typeface="Corbel" panose="020B0503020204020204" pitchFamily="34" charset="0"/>
                <a:hlinkClick r:id="rId4"/>
              </a:rPr>
              <a:t>edu-sharing</a:t>
            </a:r>
            <a:r>
              <a:rPr lang="de-AT" sz="1400" b="0" i="0" u="none" strike="noStrike" baseline="0" dirty="0">
                <a:solidFill>
                  <a:srgbClr val="0562C1"/>
                </a:solidFill>
                <a:latin typeface="Corbel" panose="020B0503020204020204" pitchFamily="34" charset="0"/>
                <a:hlinkClick r:id="rId4"/>
              </a:rPr>
              <a:t> </a:t>
            </a:r>
            <a:r>
              <a:rPr lang="de-AT" sz="1400" b="0" i="0" u="none" strike="noStrike" baseline="0" dirty="0">
                <a:solidFill>
                  <a:srgbClr val="000000"/>
                </a:solidFill>
                <a:latin typeface="Corbel" panose="020B0503020204020204" pitchFamily="34" charset="0"/>
              </a:rPr>
              <a:t>(uni-graz.at)</a:t>
            </a:r>
            <a:endParaRPr lang="de-AT" sz="1400" dirty="0"/>
          </a:p>
        </p:txBody>
      </p:sp>
      <p:pic>
        <p:nvPicPr>
          <p:cNvPr id="4" name="Grafik 3">
            <a:extLst>
              <a:ext uri="{FF2B5EF4-FFF2-40B4-BE49-F238E27FC236}">
                <a16:creationId xmlns:a16="http://schemas.microsoft.com/office/drawing/2014/main" id="{871319E7-5244-03D0-610B-307108A49230}"/>
              </a:ext>
            </a:extLst>
          </p:cNvPr>
          <p:cNvPicPr>
            <a:picLocks noChangeAspect="1"/>
          </p:cNvPicPr>
          <p:nvPr/>
        </p:nvPicPr>
        <p:blipFill>
          <a:blip r:embed="rId5"/>
          <a:stretch>
            <a:fillRect/>
          </a:stretch>
        </p:blipFill>
        <p:spPr>
          <a:xfrm>
            <a:off x="1332883" y="3830218"/>
            <a:ext cx="8990104" cy="4345217"/>
          </a:xfrm>
          <a:prstGeom prst="rect">
            <a:avLst/>
          </a:prstGeom>
        </p:spPr>
      </p:pic>
    </p:spTree>
    <p:extLst>
      <p:ext uri="{BB962C8B-B14F-4D97-AF65-F5344CB8AC3E}">
        <p14:creationId xmlns:p14="http://schemas.microsoft.com/office/powerpoint/2010/main" val="371548582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 name="Suche im Internet"/>
          <p:cNvSpPr txBox="1">
            <a:spLocks noGrp="1"/>
          </p:cNvSpPr>
          <p:nvPr>
            <p:ph type="ctrTitle"/>
          </p:nvPr>
        </p:nvSpPr>
        <p:spPr>
          <a:xfrm>
            <a:off x="3233530" y="781180"/>
            <a:ext cx="10336696" cy="5049778"/>
          </a:xfrm>
          <a:prstGeom prst="rect">
            <a:avLst/>
          </a:prstGeom>
        </p:spPr>
        <p:txBody>
          <a:bodyPr>
            <a:normAutofit/>
          </a:bodyPr>
          <a:lstStyle>
            <a:lvl1pPr defTabSz="438150">
              <a:defRPr sz="7125"/>
            </a:lvl1pPr>
          </a:lstStyle>
          <a:p>
            <a:r>
              <a:rPr lang="de-AT" dirty="0"/>
              <a:t>Fragen?</a:t>
            </a:r>
            <a:endParaRPr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Suche im Internet"/>
          <p:cNvSpPr txBox="1">
            <a:spLocks noGrp="1"/>
          </p:cNvSpPr>
          <p:nvPr>
            <p:ph type="ctrTitle"/>
          </p:nvPr>
        </p:nvSpPr>
        <p:spPr>
          <a:xfrm>
            <a:off x="1228436" y="781180"/>
            <a:ext cx="14879782" cy="2229875"/>
          </a:xfrm>
          <a:prstGeom prst="rect">
            <a:avLst/>
          </a:prstGeom>
        </p:spPr>
        <p:txBody>
          <a:bodyPr>
            <a:normAutofit fontScale="90000"/>
          </a:bodyPr>
          <a:lstStyle>
            <a:lvl1pPr defTabSz="438150">
              <a:defRPr sz="7125"/>
            </a:lvl1pPr>
          </a:lstStyle>
          <a:p>
            <a:r>
              <a:rPr lang="de-DE" dirty="0"/>
              <a:t>Grundprinzipien des österreichischen Urheberrechtsgesetzes (UrhG)</a:t>
            </a:r>
            <a:endParaRPr lang="de-AT" dirty="0"/>
          </a:p>
        </p:txBody>
      </p:sp>
      <p:sp>
        <p:nvSpPr>
          <p:cNvPr id="2" name="Das…">
            <a:extLst>
              <a:ext uri="{FF2B5EF4-FFF2-40B4-BE49-F238E27FC236}">
                <a16:creationId xmlns:a16="http://schemas.microsoft.com/office/drawing/2014/main" id="{681D360C-2F04-AC56-7375-0B77D70C38F4}"/>
              </a:ext>
            </a:extLst>
          </p:cNvPr>
          <p:cNvSpPr txBox="1">
            <a:spLocks/>
          </p:cNvSpPr>
          <p:nvPr/>
        </p:nvSpPr>
        <p:spPr>
          <a:xfrm>
            <a:off x="2484370" y="4230255"/>
            <a:ext cx="12367914" cy="25122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fontScale="97500"/>
          </a:bodyPr>
          <a:lstStyle>
            <a:lvl1pPr marL="0" marR="0" indent="0" algn="ctr" defTabSz="584229" rtl="0" latinLnBrk="0">
              <a:lnSpc>
                <a:spcPct val="100000"/>
              </a:lnSpc>
              <a:spcBef>
                <a:spcPts val="0"/>
              </a:spcBef>
              <a:spcAft>
                <a:spcPts val="0"/>
              </a:spcAft>
              <a:buClrTx/>
              <a:buSzTx/>
              <a:buFontTx/>
              <a:buNone/>
              <a:tabLst/>
              <a:defRPr sz="9500" b="0" i="0" u="none" strike="noStrike" cap="none" spc="0" baseline="0">
                <a:solidFill>
                  <a:srgbClr val="45A7DE"/>
                </a:solidFill>
                <a:uFillTx/>
                <a:latin typeface="+mn-lt"/>
                <a:ea typeface="+mn-ea"/>
                <a:cs typeface="+mn-cs"/>
                <a:sym typeface="Marker Felt"/>
              </a:defRPr>
            </a:lvl1pPr>
            <a:lvl2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2pPr>
            <a:lvl3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3pPr>
            <a:lvl4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4pPr>
            <a:lvl5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5pPr>
            <a:lvl6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6pPr>
            <a:lvl7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7pPr>
            <a:lvl8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8pPr>
            <a:lvl9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9pPr>
          </a:lstStyle>
          <a:p>
            <a:pPr defTabSz="519963" hangingPunct="1">
              <a:defRPr sz="8455">
                <a:solidFill>
                  <a:srgbClr val="A0978C"/>
                </a:solidFill>
              </a:defRPr>
            </a:pPr>
            <a:r>
              <a:rPr lang="de-DE" sz="6854" dirty="0">
                <a:solidFill>
                  <a:srgbClr val="A0978C"/>
                </a:solidFill>
              </a:rPr>
              <a:t>Es ist alles verboten,</a:t>
            </a:r>
          </a:p>
          <a:p>
            <a:pPr defTabSz="519963" hangingPunct="1">
              <a:defRPr sz="8455">
                <a:solidFill>
                  <a:srgbClr val="A0978C"/>
                </a:solidFill>
              </a:defRPr>
            </a:pPr>
            <a:r>
              <a:rPr lang="de-DE" sz="6854" dirty="0">
                <a:solidFill>
                  <a:srgbClr val="A0978C"/>
                </a:solidFill>
              </a:rPr>
              <a:t>was nicht explizit erlaubt ist.</a:t>
            </a:r>
            <a:endParaRPr lang="de-AT" sz="10324" dirty="0">
              <a:solidFill>
                <a:srgbClr val="A0978C"/>
              </a:solidFill>
            </a:endParaRPr>
          </a:p>
        </p:txBody>
      </p:sp>
      <p:sp>
        <p:nvSpPr>
          <p:cNvPr id="4" name="Textfeld 3">
            <a:extLst>
              <a:ext uri="{FF2B5EF4-FFF2-40B4-BE49-F238E27FC236}">
                <a16:creationId xmlns:a16="http://schemas.microsoft.com/office/drawing/2014/main" id="{B94AE978-E79C-5F39-B237-AB78F806036D}"/>
              </a:ext>
            </a:extLst>
          </p:cNvPr>
          <p:cNvSpPr txBox="1"/>
          <p:nvPr/>
        </p:nvSpPr>
        <p:spPr>
          <a:xfrm>
            <a:off x="2484370" y="8233756"/>
            <a:ext cx="12367914" cy="7386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R="17670" algn="l"/>
            <a:r>
              <a:rPr lang="de-AT" sz="1400" b="1" i="0" u="none" strike="noStrike" baseline="0" dirty="0">
                <a:latin typeface="Corbel" panose="020B0503020204020204" pitchFamily="34" charset="0"/>
              </a:rPr>
              <a:t>Quelle: </a:t>
            </a:r>
            <a:br>
              <a:rPr lang="de-AT" sz="1400" b="1" i="0" u="none" strike="noStrike" baseline="0" dirty="0">
                <a:latin typeface="Corbel" panose="020B0503020204020204" pitchFamily="34" charset="0"/>
              </a:rPr>
            </a:br>
            <a:r>
              <a:rPr lang="de-AT" sz="1400" b="0" i="0" u="none" strike="noStrike" baseline="0" dirty="0">
                <a:latin typeface="Corbel" panose="020B0503020204020204" pitchFamily="34" charset="0"/>
              </a:rPr>
              <a:t>Kopp, </a:t>
            </a:r>
            <a:r>
              <a:rPr lang="de-AT" sz="1400" b="0" i="0" u="none" strike="noStrike" baseline="0" dirty="0" err="1">
                <a:latin typeface="Corbel" panose="020B0503020204020204" pitchFamily="34" charset="0"/>
              </a:rPr>
              <a:t>Neuböck</a:t>
            </a:r>
            <a:r>
              <a:rPr lang="de-AT" sz="1400" b="0" i="0" u="none" strike="noStrike" baseline="0" dirty="0">
                <a:latin typeface="Corbel" panose="020B0503020204020204" pitchFamily="34" charset="0"/>
              </a:rPr>
              <a:t>, Zimmermann. (2024) </a:t>
            </a:r>
            <a:r>
              <a:rPr lang="de-AT" sz="1400" b="0" i="0" u="none" strike="noStrike" baseline="0" dirty="0">
                <a:latin typeface="Calibri" panose="020F0502020204030204" pitchFamily="34" charset="0"/>
              </a:rPr>
              <a:t>Leitfaden für die Erstellung von Open Educational Resources. Informationen und praktische Übungen für Hochschulangehörige. </a:t>
            </a:r>
            <a:r>
              <a:rPr lang="de-AT" sz="1400" b="0" i="0" u="none" strike="noStrike" baseline="0" dirty="0">
                <a:solidFill>
                  <a:srgbClr val="0562C1"/>
                </a:solidFill>
                <a:latin typeface="Corbel" panose="020B0503020204020204" pitchFamily="34" charset="0"/>
                <a:hlinkClick r:id="rId2"/>
              </a:rPr>
              <a:t>Leitfaden für die Erstellung von Open Educational Resources. Informationen und praktische Übungen für Hochschulangehörige -</a:t>
            </a:r>
            <a:r>
              <a:rPr lang="de-AT" sz="1400" b="0" i="0" u="none" strike="noStrike" baseline="0" dirty="0" err="1">
                <a:solidFill>
                  <a:srgbClr val="0562C1"/>
                </a:solidFill>
                <a:latin typeface="Corbel" panose="020B0503020204020204" pitchFamily="34" charset="0"/>
                <a:hlinkClick r:id="rId2"/>
              </a:rPr>
              <a:t>edu-sharing</a:t>
            </a:r>
            <a:r>
              <a:rPr lang="de-AT" sz="1400" b="0" i="0" u="none" strike="noStrike" baseline="0" dirty="0">
                <a:solidFill>
                  <a:srgbClr val="0562C1"/>
                </a:solidFill>
                <a:latin typeface="Corbel" panose="020B0503020204020204" pitchFamily="34" charset="0"/>
                <a:hlinkClick r:id="rId2"/>
              </a:rPr>
              <a:t> </a:t>
            </a:r>
            <a:r>
              <a:rPr lang="de-AT" sz="1400" b="0" i="0" u="none" strike="noStrike" baseline="0" dirty="0">
                <a:solidFill>
                  <a:srgbClr val="000000"/>
                </a:solidFill>
                <a:latin typeface="Corbel" panose="020B0503020204020204" pitchFamily="34" charset="0"/>
              </a:rPr>
              <a:t>(uni-graz.at)</a:t>
            </a:r>
            <a:endParaRPr lang="de-AT" sz="1400" dirty="0"/>
          </a:p>
        </p:txBody>
      </p:sp>
      <p:sp>
        <p:nvSpPr>
          <p:cNvPr id="5" name="01">
            <a:extLst>
              <a:ext uri="{FF2B5EF4-FFF2-40B4-BE49-F238E27FC236}">
                <a16:creationId xmlns:a16="http://schemas.microsoft.com/office/drawing/2014/main" id="{85E3C4DC-B7AE-BE40-96F1-C7772CFEE5D5}"/>
              </a:ext>
            </a:extLst>
          </p:cNvPr>
          <p:cNvSpPr txBox="1">
            <a:spLocks noGrp="1"/>
          </p:cNvSpPr>
          <p:nvPr>
            <p:ph type="sldNum" sz="quarter" idx="2"/>
          </p:nvPr>
        </p:nvSpPr>
        <p:spPr>
          <a:xfrm>
            <a:off x="1693385" y="9089062"/>
            <a:ext cx="5492419" cy="379591"/>
          </a:xfrm>
          <a:prstGeom prst="rect">
            <a:avLst/>
          </a:prstGeom>
          <a:ln w="12700">
            <a:miter lim="400000"/>
          </a:ln>
        </p:spPr>
        <p:txBody>
          <a:bodyPr wrap="square" lIns="50800" tIns="50800" rIns="50800" bIns="50800">
            <a:spAutoFit/>
          </a:bodyPr>
          <a:lstStyle>
            <a:lvl1pPr>
              <a:defRPr sz="1800">
                <a:solidFill>
                  <a:srgbClr val="868686"/>
                </a:solidFill>
              </a:defRPr>
            </a:lvl1pPr>
          </a:lstStyle>
          <a:p>
            <a:r>
              <a:rPr lang="de-AT" dirty="0"/>
              <a:t>Stefan Pasterk: Copyright und Lizenzmodelle - Workshop</a:t>
            </a:r>
            <a:endParaRPr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D5920-80E5-8891-4CFC-7E481670585F}"/>
            </a:ext>
          </a:extLst>
        </p:cNvPr>
        <p:cNvGrpSpPr/>
        <p:nvPr/>
      </p:nvGrpSpPr>
      <p:grpSpPr>
        <a:xfrm>
          <a:off x="0" y="0"/>
          <a:ext cx="0" cy="0"/>
          <a:chOff x="0" y="0"/>
          <a:chExt cx="0" cy="0"/>
        </a:xfrm>
      </p:grpSpPr>
      <p:sp>
        <p:nvSpPr>
          <p:cNvPr id="132" name="Suche im Internet">
            <a:extLst>
              <a:ext uri="{FF2B5EF4-FFF2-40B4-BE49-F238E27FC236}">
                <a16:creationId xmlns:a16="http://schemas.microsoft.com/office/drawing/2014/main" id="{3FE0D77C-4DE1-6DB5-5032-E0049C3794FC}"/>
              </a:ext>
            </a:extLst>
          </p:cNvPr>
          <p:cNvSpPr txBox="1">
            <a:spLocks noGrp="1"/>
          </p:cNvSpPr>
          <p:nvPr>
            <p:ph type="ctrTitle"/>
          </p:nvPr>
        </p:nvSpPr>
        <p:spPr>
          <a:xfrm>
            <a:off x="1228436" y="781180"/>
            <a:ext cx="14879782" cy="2229875"/>
          </a:xfrm>
          <a:prstGeom prst="rect">
            <a:avLst/>
          </a:prstGeom>
        </p:spPr>
        <p:txBody>
          <a:bodyPr>
            <a:normAutofit fontScale="90000"/>
          </a:bodyPr>
          <a:lstStyle>
            <a:lvl1pPr defTabSz="438150">
              <a:defRPr sz="7125"/>
            </a:lvl1pPr>
          </a:lstStyle>
          <a:p>
            <a:r>
              <a:rPr lang="de-DE" dirty="0"/>
              <a:t>Grundprinzipien des österreichischen Urheberrechtsgesetzes (UrhG)</a:t>
            </a:r>
            <a:endParaRPr lang="de-AT" dirty="0"/>
          </a:p>
        </p:txBody>
      </p:sp>
      <p:sp>
        <p:nvSpPr>
          <p:cNvPr id="2" name="Das…">
            <a:extLst>
              <a:ext uri="{FF2B5EF4-FFF2-40B4-BE49-F238E27FC236}">
                <a16:creationId xmlns:a16="http://schemas.microsoft.com/office/drawing/2014/main" id="{2965EEB3-A21E-89D8-CF32-3F2B65D74649}"/>
              </a:ext>
            </a:extLst>
          </p:cNvPr>
          <p:cNvSpPr txBox="1">
            <a:spLocks/>
          </p:cNvSpPr>
          <p:nvPr/>
        </p:nvSpPr>
        <p:spPr>
          <a:xfrm>
            <a:off x="2484370" y="3315855"/>
            <a:ext cx="12367914" cy="2927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fontScale="97500"/>
          </a:bodyPr>
          <a:lstStyle>
            <a:lvl1pPr marL="0" marR="0" indent="0" algn="ctr" defTabSz="584229" rtl="0" latinLnBrk="0">
              <a:lnSpc>
                <a:spcPct val="100000"/>
              </a:lnSpc>
              <a:spcBef>
                <a:spcPts val="0"/>
              </a:spcBef>
              <a:spcAft>
                <a:spcPts val="0"/>
              </a:spcAft>
              <a:buClrTx/>
              <a:buSzTx/>
              <a:buFontTx/>
              <a:buNone/>
              <a:tabLst/>
              <a:defRPr sz="9500" b="0" i="0" u="none" strike="noStrike" cap="none" spc="0" baseline="0">
                <a:solidFill>
                  <a:srgbClr val="45A7DE"/>
                </a:solidFill>
                <a:uFillTx/>
                <a:latin typeface="+mn-lt"/>
                <a:ea typeface="+mn-ea"/>
                <a:cs typeface="+mn-cs"/>
                <a:sym typeface="Marker Felt"/>
              </a:defRPr>
            </a:lvl1pPr>
            <a:lvl2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2pPr>
            <a:lvl3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3pPr>
            <a:lvl4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4pPr>
            <a:lvl5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5pPr>
            <a:lvl6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6pPr>
            <a:lvl7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7pPr>
            <a:lvl8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8pPr>
            <a:lvl9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9pPr>
          </a:lstStyle>
          <a:p>
            <a:pPr marL="1143000" indent="-1143000" algn="l" defTabSz="519963" hangingPunct="1">
              <a:buFont typeface="Arial" panose="020B0604020202020204" pitchFamily="34" charset="0"/>
              <a:buChar char="•"/>
              <a:defRPr sz="8455">
                <a:solidFill>
                  <a:srgbClr val="A0978C"/>
                </a:solidFill>
              </a:defRPr>
            </a:pPr>
            <a:r>
              <a:rPr lang="de-DE" sz="4500" dirty="0">
                <a:solidFill>
                  <a:srgbClr val="A0978C"/>
                </a:solidFill>
              </a:rPr>
              <a:t>Erlaubnis der </a:t>
            </a:r>
            <a:r>
              <a:rPr lang="de-DE" sz="4500" dirty="0" err="1">
                <a:solidFill>
                  <a:srgbClr val="A0978C"/>
                </a:solidFill>
              </a:rPr>
              <a:t>Urheber:innen</a:t>
            </a:r>
            <a:r>
              <a:rPr lang="de-DE" sz="4500" dirty="0">
                <a:solidFill>
                  <a:srgbClr val="A0978C"/>
                </a:solidFill>
              </a:rPr>
              <a:t> bei Nutzung </a:t>
            </a:r>
          </a:p>
          <a:p>
            <a:pPr marL="1143000" indent="-1143000" algn="l" defTabSz="519963" hangingPunct="1">
              <a:buFont typeface="Arial" panose="020B0604020202020204" pitchFamily="34" charset="0"/>
              <a:buChar char="•"/>
              <a:defRPr sz="8455">
                <a:solidFill>
                  <a:srgbClr val="A0978C"/>
                </a:solidFill>
              </a:defRPr>
            </a:pPr>
            <a:r>
              <a:rPr lang="de-DE" sz="4500" dirty="0">
                <a:solidFill>
                  <a:srgbClr val="A0978C"/>
                </a:solidFill>
              </a:rPr>
              <a:t>Jegliche Nutzung, die von den </a:t>
            </a:r>
            <a:r>
              <a:rPr lang="de-DE" sz="4500" dirty="0" err="1">
                <a:solidFill>
                  <a:srgbClr val="A0978C"/>
                </a:solidFill>
              </a:rPr>
              <a:t>Urheber:innen</a:t>
            </a:r>
            <a:r>
              <a:rPr lang="de-DE" sz="4500" dirty="0">
                <a:solidFill>
                  <a:srgbClr val="A0978C"/>
                </a:solidFill>
              </a:rPr>
              <a:t> nicht explizit gestattet wurde, ist verboten</a:t>
            </a:r>
          </a:p>
        </p:txBody>
      </p:sp>
      <p:sp>
        <p:nvSpPr>
          <p:cNvPr id="4" name="Textfeld 3">
            <a:extLst>
              <a:ext uri="{FF2B5EF4-FFF2-40B4-BE49-F238E27FC236}">
                <a16:creationId xmlns:a16="http://schemas.microsoft.com/office/drawing/2014/main" id="{F6A2D014-EE0C-4CAD-4A3E-0E928B76FE69}"/>
              </a:ext>
            </a:extLst>
          </p:cNvPr>
          <p:cNvSpPr txBox="1"/>
          <p:nvPr/>
        </p:nvSpPr>
        <p:spPr>
          <a:xfrm>
            <a:off x="2484370" y="8233756"/>
            <a:ext cx="12367914" cy="7386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R="17670" algn="l"/>
            <a:r>
              <a:rPr lang="de-AT" sz="1400" b="1" i="0" u="none" strike="noStrike" baseline="0" dirty="0">
                <a:latin typeface="Corbel" panose="020B0503020204020204" pitchFamily="34" charset="0"/>
              </a:rPr>
              <a:t>Quelle: </a:t>
            </a:r>
            <a:br>
              <a:rPr lang="de-AT" sz="1400" b="1" i="0" u="none" strike="noStrike" baseline="0" dirty="0">
                <a:latin typeface="Corbel" panose="020B0503020204020204" pitchFamily="34" charset="0"/>
              </a:rPr>
            </a:br>
            <a:r>
              <a:rPr lang="de-AT" sz="1400" b="0" i="0" u="none" strike="noStrike" baseline="0" dirty="0">
                <a:latin typeface="Corbel" panose="020B0503020204020204" pitchFamily="34" charset="0"/>
              </a:rPr>
              <a:t>Kopp, </a:t>
            </a:r>
            <a:r>
              <a:rPr lang="de-AT" sz="1400" b="0" i="0" u="none" strike="noStrike" baseline="0" dirty="0" err="1">
                <a:latin typeface="Corbel" panose="020B0503020204020204" pitchFamily="34" charset="0"/>
              </a:rPr>
              <a:t>Neuböck</a:t>
            </a:r>
            <a:r>
              <a:rPr lang="de-AT" sz="1400" b="0" i="0" u="none" strike="noStrike" baseline="0" dirty="0">
                <a:latin typeface="Corbel" panose="020B0503020204020204" pitchFamily="34" charset="0"/>
              </a:rPr>
              <a:t>, Zimmermann. (2024) </a:t>
            </a:r>
            <a:r>
              <a:rPr lang="de-AT" sz="1400" b="0" i="0" u="none" strike="noStrike" baseline="0" dirty="0">
                <a:latin typeface="Calibri" panose="020F0502020204030204" pitchFamily="34" charset="0"/>
              </a:rPr>
              <a:t>Leitfaden für die Erstellung von Open Educational Resources. Informationen und praktische Übungen für Hochschulangehörige. </a:t>
            </a:r>
            <a:r>
              <a:rPr lang="de-AT" sz="1400" b="0" i="0" u="none" strike="noStrike" baseline="0" dirty="0">
                <a:solidFill>
                  <a:srgbClr val="0562C1"/>
                </a:solidFill>
                <a:latin typeface="Corbel" panose="020B0503020204020204" pitchFamily="34" charset="0"/>
                <a:hlinkClick r:id="rId2"/>
              </a:rPr>
              <a:t>Leitfaden für die Erstellung von Open Educational Resources. Informationen und praktische Übungen für Hochschulangehörige -</a:t>
            </a:r>
            <a:r>
              <a:rPr lang="de-AT" sz="1400" b="0" i="0" u="none" strike="noStrike" baseline="0" dirty="0" err="1">
                <a:solidFill>
                  <a:srgbClr val="0562C1"/>
                </a:solidFill>
                <a:latin typeface="Corbel" panose="020B0503020204020204" pitchFamily="34" charset="0"/>
                <a:hlinkClick r:id="rId2"/>
              </a:rPr>
              <a:t>edu-sharing</a:t>
            </a:r>
            <a:r>
              <a:rPr lang="de-AT" sz="1400" b="0" i="0" u="none" strike="noStrike" baseline="0" dirty="0">
                <a:solidFill>
                  <a:srgbClr val="0562C1"/>
                </a:solidFill>
                <a:latin typeface="Corbel" panose="020B0503020204020204" pitchFamily="34" charset="0"/>
                <a:hlinkClick r:id="rId2"/>
              </a:rPr>
              <a:t> </a:t>
            </a:r>
            <a:r>
              <a:rPr lang="de-AT" sz="1400" b="0" i="0" u="none" strike="noStrike" baseline="0" dirty="0">
                <a:solidFill>
                  <a:srgbClr val="000000"/>
                </a:solidFill>
                <a:latin typeface="Corbel" panose="020B0503020204020204" pitchFamily="34" charset="0"/>
              </a:rPr>
              <a:t>(uni-graz.at)</a:t>
            </a:r>
            <a:endParaRPr lang="de-AT" sz="1400" dirty="0"/>
          </a:p>
        </p:txBody>
      </p:sp>
      <p:sp>
        <p:nvSpPr>
          <p:cNvPr id="5" name="01">
            <a:extLst>
              <a:ext uri="{FF2B5EF4-FFF2-40B4-BE49-F238E27FC236}">
                <a16:creationId xmlns:a16="http://schemas.microsoft.com/office/drawing/2014/main" id="{008A611C-D8A5-2CE7-FFA5-79AE54DA8949}"/>
              </a:ext>
            </a:extLst>
          </p:cNvPr>
          <p:cNvSpPr txBox="1">
            <a:spLocks noGrp="1"/>
          </p:cNvSpPr>
          <p:nvPr>
            <p:ph type="sldNum" sz="quarter" idx="2"/>
          </p:nvPr>
        </p:nvSpPr>
        <p:spPr>
          <a:xfrm>
            <a:off x="1693385" y="9089062"/>
            <a:ext cx="5492419" cy="379591"/>
          </a:xfrm>
          <a:prstGeom prst="rect">
            <a:avLst/>
          </a:prstGeom>
          <a:ln w="12700">
            <a:miter lim="400000"/>
          </a:ln>
        </p:spPr>
        <p:txBody>
          <a:bodyPr wrap="square" lIns="50800" tIns="50800" rIns="50800" bIns="50800">
            <a:spAutoFit/>
          </a:bodyPr>
          <a:lstStyle>
            <a:lvl1pPr>
              <a:defRPr sz="1800">
                <a:solidFill>
                  <a:srgbClr val="868686"/>
                </a:solidFill>
              </a:defRPr>
            </a:lvl1pPr>
          </a:lstStyle>
          <a:p>
            <a:r>
              <a:rPr lang="de-AT" dirty="0"/>
              <a:t>Stefan Pasterk: Copyright und Lizenzmodelle - Workshop</a:t>
            </a:r>
            <a:endParaRPr dirty="0"/>
          </a:p>
        </p:txBody>
      </p:sp>
    </p:spTree>
    <p:extLst>
      <p:ext uri="{BB962C8B-B14F-4D97-AF65-F5344CB8AC3E}">
        <p14:creationId xmlns:p14="http://schemas.microsoft.com/office/powerpoint/2010/main" val="199530414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186C07-1824-8391-6B8B-5FDE0E9A56C3}"/>
            </a:ext>
          </a:extLst>
        </p:cNvPr>
        <p:cNvGrpSpPr/>
        <p:nvPr/>
      </p:nvGrpSpPr>
      <p:grpSpPr>
        <a:xfrm>
          <a:off x="0" y="0"/>
          <a:ext cx="0" cy="0"/>
          <a:chOff x="0" y="0"/>
          <a:chExt cx="0" cy="0"/>
        </a:xfrm>
      </p:grpSpPr>
      <p:sp>
        <p:nvSpPr>
          <p:cNvPr id="132" name="Suche im Internet">
            <a:extLst>
              <a:ext uri="{FF2B5EF4-FFF2-40B4-BE49-F238E27FC236}">
                <a16:creationId xmlns:a16="http://schemas.microsoft.com/office/drawing/2014/main" id="{19704A9D-6D9E-BF6D-3A1F-D9D8C5A28608}"/>
              </a:ext>
            </a:extLst>
          </p:cNvPr>
          <p:cNvSpPr txBox="1">
            <a:spLocks noGrp="1"/>
          </p:cNvSpPr>
          <p:nvPr>
            <p:ph type="ctrTitle"/>
          </p:nvPr>
        </p:nvSpPr>
        <p:spPr>
          <a:xfrm>
            <a:off x="1228436" y="781180"/>
            <a:ext cx="14879782" cy="2229875"/>
          </a:xfrm>
          <a:prstGeom prst="rect">
            <a:avLst/>
          </a:prstGeom>
        </p:spPr>
        <p:txBody>
          <a:bodyPr>
            <a:normAutofit/>
          </a:bodyPr>
          <a:lstStyle>
            <a:lvl1pPr defTabSz="438150">
              <a:defRPr sz="7125"/>
            </a:lvl1pPr>
          </a:lstStyle>
          <a:p>
            <a:r>
              <a:rPr lang="de-DE" dirty="0"/>
              <a:t>Freie Werknutzung</a:t>
            </a:r>
            <a:endParaRPr lang="de-AT" dirty="0"/>
          </a:p>
        </p:txBody>
      </p:sp>
      <p:sp>
        <p:nvSpPr>
          <p:cNvPr id="2" name="Das…">
            <a:extLst>
              <a:ext uri="{FF2B5EF4-FFF2-40B4-BE49-F238E27FC236}">
                <a16:creationId xmlns:a16="http://schemas.microsoft.com/office/drawing/2014/main" id="{16C202DB-B5E7-0CB6-EAA7-C07C705FADF6}"/>
              </a:ext>
            </a:extLst>
          </p:cNvPr>
          <p:cNvSpPr txBox="1">
            <a:spLocks/>
          </p:cNvSpPr>
          <p:nvPr/>
        </p:nvSpPr>
        <p:spPr>
          <a:xfrm>
            <a:off x="1228435" y="2936980"/>
            <a:ext cx="14879781" cy="50625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fontScale="70000" lnSpcReduction="20000"/>
          </a:bodyPr>
          <a:lstStyle>
            <a:lvl1pPr marL="0" marR="0" indent="0" algn="ctr" defTabSz="584229" rtl="0" latinLnBrk="0">
              <a:lnSpc>
                <a:spcPct val="100000"/>
              </a:lnSpc>
              <a:spcBef>
                <a:spcPts val="0"/>
              </a:spcBef>
              <a:spcAft>
                <a:spcPts val="0"/>
              </a:spcAft>
              <a:buClrTx/>
              <a:buSzTx/>
              <a:buFontTx/>
              <a:buNone/>
              <a:tabLst/>
              <a:defRPr sz="9500" b="0" i="0" u="none" strike="noStrike" cap="none" spc="0" baseline="0">
                <a:solidFill>
                  <a:srgbClr val="45A7DE"/>
                </a:solidFill>
                <a:uFillTx/>
                <a:latin typeface="+mn-lt"/>
                <a:ea typeface="+mn-ea"/>
                <a:cs typeface="+mn-cs"/>
                <a:sym typeface="Marker Felt"/>
              </a:defRPr>
            </a:lvl1pPr>
            <a:lvl2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2pPr>
            <a:lvl3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3pPr>
            <a:lvl4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4pPr>
            <a:lvl5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5pPr>
            <a:lvl6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6pPr>
            <a:lvl7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7pPr>
            <a:lvl8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8pPr>
            <a:lvl9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9pPr>
          </a:lstStyle>
          <a:p>
            <a:pPr algn="l" defTabSz="519963" hangingPunct="1">
              <a:defRPr sz="8455">
                <a:solidFill>
                  <a:srgbClr val="A0978C"/>
                </a:solidFill>
              </a:defRPr>
            </a:pPr>
            <a:r>
              <a:rPr lang="de-DE" sz="4800" b="1" dirty="0">
                <a:solidFill>
                  <a:srgbClr val="A0978C"/>
                </a:solidFill>
              </a:rPr>
              <a:t>Zitatrecht </a:t>
            </a:r>
          </a:p>
          <a:p>
            <a:pPr marL="720725" indent="-720725" algn="l" defTabSz="519963" hangingPunct="1">
              <a:buFont typeface="Arial" panose="020B0604020202020204" pitchFamily="34" charset="0"/>
              <a:buChar char="•"/>
              <a:defRPr sz="8455">
                <a:solidFill>
                  <a:srgbClr val="A0978C"/>
                </a:solidFill>
              </a:defRPr>
            </a:pPr>
            <a:r>
              <a:rPr lang="de-DE" sz="4500" dirty="0">
                <a:solidFill>
                  <a:srgbClr val="A0978C"/>
                </a:solidFill>
              </a:rPr>
              <a:t>Geschütztes Material darf innerhalb gewisser Grenzen ohne Erlaubnis genutzt werden</a:t>
            </a:r>
          </a:p>
          <a:p>
            <a:pPr marL="720725" indent="-720725" algn="l" defTabSz="519963" hangingPunct="1">
              <a:buFont typeface="Arial" panose="020B0604020202020204" pitchFamily="34" charset="0"/>
              <a:buChar char="•"/>
              <a:tabLst>
                <a:tab pos="720725" algn="l"/>
              </a:tabLst>
              <a:defRPr sz="8455">
                <a:solidFill>
                  <a:srgbClr val="A0978C"/>
                </a:solidFill>
              </a:defRPr>
            </a:pPr>
            <a:r>
              <a:rPr lang="de-DE" sz="4500" dirty="0">
                <a:solidFill>
                  <a:srgbClr val="A0978C"/>
                </a:solidFill>
              </a:rPr>
              <a:t>Digitale Nutzung: Schulen, Universitäten und andere Bildungseinrichtungen dürfen zur Veranschaulichung d. Unterrichts/Lehre veröffentlichte Werke im Rahmen einer digitalen Nutzung vervielfältigen/verbreiten</a:t>
            </a:r>
          </a:p>
          <a:p>
            <a:pPr marL="720725" indent="-720725" algn="l" defTabSz="519963" hangingPunct="1">
              <a:tabLst>
                <a:tab pos="720725" algn="l"/>
              </a:tabLst>
              <a:defRPr sz="8455">
                <a:solidFill>
                  <a:srgbClr val="A0978C"/>
                </a:solidFill>
              </a:defRPr>
            </a:pPr>
            <a:r>
              <a:rPr lang="de-DE" sz="4500" dirty="0">
                <a:solidFill>
                  <a:srgbClr val="A0978C"/>
                </a:solidFill>
                <a:sym typeface="Wingdings" panose="05000000000000000000" pitchFamily="2" charset="2"/>
              </a:rPr>
              <a:t>			 </a:t>
            </a:r>
            <a:r>
              <a:rPr lang="de-DE" sz="4500" dirty="0">
                <a:solidFill>
                  <a:srgbClr val="A0978C"/>
                </a:solidFill>
              </a:rPr>
              <a:t>gesicherte Umgebung, z.B. LMS und kein kommerzieller Zweck</a:t>
            </a:r>
          </a:p>
          <a:p>
            <a:pPr marL="720725" indent="-720725" algn="l" defTabSz="519963" hangingPunct="1">
              <a:buFont typeface="Arial" panose="020B0604020202020204" pitchFamily="34" charset="0"/>
              <a:buChar char="•"/>
              <a:tabLst>
                <a:tab pos="720725" algn="l"/>
              </a:tabLst>
              <a:defRPr sz="8455">
                <a:solidFill>
                  <a:srgbClr val="A0978C"/>
                </a:solidFill>
              </a:defRPr>
            </a:pPr>
            <a:r>
              <a:rPr lang="de-DE" sz="4500" dirty="0">
                <a:solidFill>
                  <a:srgbClr val="A0978C"/>
                </a:solidFill>
              </a:rPr>
              <a:t>Nicht-digitaler Bereich: Schulen, Universitäten und andere Bildungseinrichtungen dürfen Vervielfältigungsstücke in dem dadurch gerechtfertigten Umgang herstellen</a:t>
            </a:r>
          </a:p>
          <a:p>
            <a:pPr algn="l" defTabSz="519963" hangingPunct="1">
              <a:defRPr sz="8455">
                <a:solidFill>
                  <a:srgbClr val="A0978C"/>
                </a:solidFill>
              </a:defRPr>
            </a:pPr>
            <a:r>
              <a:rPr lang="de-DE" sz="5100" b="1" dirty="0">
                <a:solidFill>
                  <a:srgbClr val="A0978C"/>
                </a:solidFill>
              </a:rPr>
              <a:t>Zitatrecht</a:t>
            </a:r>
            <a:endParaRPr lang="de-DE" sz="4500" b="1" dirty="0">
              <a:solidFill>
                <a:srgbClr val="A0978C"/>
              </a:solidFill>
            </a:endParaRPr>
          </a:p>
          <a:p>
            <a:pPr marL="720725" indent="-720725" algn="l" defTabSz="519963" hangingPunct="1">
              <a:buFont typeface="Arial" panose="020B0604020202020204" pitchFamily="34" charset="0"/>
              <a:buChar char="•"/>
              <a:defRPr sz="8455">
                <a:solidFill>
                  <a:srgbClr val="A0978C"/>
                </a:solidFill>
              </a:defRPr>
            </a:pPr>
            <a:r>
              <a:rPr lang="de-DE" sz="4500" dirty="0">
                <a:solidFill>
                  <a:srgbClr val="A0978C"/>
                </a:solidFill>
              </a:rPr>
              <a:t>Teile eines Textes dürfen in z.B. in wiss. Werken aufgenommen werden, wenn zitiert wird</a:t>
            </a:r>
          </a:p>
          <a:p>
            <a:pPr marL="720725" indent="-720725" algn="l" defTabSz="519963" hangingPunct="1">
              <a:buFont typeface="Arial" panose="020B0604020202020204" pitchFamily="34" charset="0"/>
              <a:buChar char="•"/>
              <a:defRPr sz="8455">
                <a:solidFill>
                  <a:srgbClr val="A0978C"/>
                </a:solidFill>
              </a:defRPr>
            </a:pPr>
            <a:r>
              <a:rPr lang="de-DE" sz="4500" dirty="0">
                <a:solidFill>
                  <a:srgbClr val="A0978C"/>
                </a:solidFill>
              </a:rPr>
              <a:t>Quelle entsprechend angeben</a:t>
            </a:r>
          </a:p>
        </p:txBody>
      </p:sp>
      <p:sp>
        <p:nvSpPr>
          <p:cNvPr id="4" name="Textfeld 3">
            <a:extLst>
              <a:ext uri="{FF2B5EF4-FFF2-40B4-BE49-F238E27FC236}">
                <a16:creationId xmlns:a16="http://schemas.microsoft.com/office/drawing/2014/main" id="{9306FEFC-57CF-C420-1C39-248E6AD2286B}"/>
              </a:ext>
            </a:extLst>
          </p:cNvPr>
          <p:cNvSpPr txBox="1"/>
          <p:nvPr/>
        </p:nvSpPr>
        <p:spPr>
          <a:xfrm>
            <a:off x="2484370" y="8233756"/>
            <a:ext cx="12367914" cy="7386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R="17670" algn="l"/>
            <a:r>
              <a:rPr lang="de-AT" sz="1400" b="1" i="0" u="none" strike="noStrike" baseline="0" dirty="0">
                <a:latin typeface="Corbel" panose="020B0503020204020204" pitchFamily="34" charset="0"/>
              </a:rPr>
              <a:t>Quelle: </a:t>
            </a:r>
            <a:br>
              <a:rPr lang="de-AT" sz="1400" b="1" i="0" u="none" strike="noStrike" baseline="0" dirty="0">
                <a:latin typeface="Corbel" panose="020B0503020204020204" pitchFamily="34" charset="0"/>
              </a:rPr>
            </a:br>
            <a:r>
              <a:rPr lang="de-AT" sz="1400" b="0" i="0" u="none" strike="noStrike" baseline="0" dirty="0">
                <a:latin typeface="Corbel" panose="020B0503020204020204" pitchFamily="34" charset="0"/>
              </a:rPr>
              <a:t>Kopp, </a:t>
            </a:r>
            <a:r>
              <a:rPr lang="de-AT" sz="1400" b="0" i="0" u="none" strike="noStrike" baseline="0" dirty="0" err="1">
                <a:latin typeface="Corbel" panose="020B0503020204020204" pitchFamily="34" charset="0"/>
              </a:rPr>
              <a:t>Neuböck</a:t>
            </a:r>
            <a:r>
              <a:rPr lang="de-AT" sz="1400" b="0" i="0" u="none" strike="noStrike" baseline="0" dirty="0">
                <a:latin typeface="Corbel" panose="020B0503020204020204" pitchFamily="34" charset="0"/>
              </a:rPr>
              <a:t>, Zimmermann. (2024) </a:t>
            </a:r>
            <a:r>
              <a:rPr lang="de-AT" sz="1400" b="0" i="0" u="none" strike="noStrike" baseline="0" dirty="0">
                <a:latin typeface="Calibri" panose="020F0502020204030204" pitchFamily="34" charset="0"/>
              </a:rPr>
              <a:t>Leitfaden für die Erstellung von Open Educational Resources. Informationen und praktische Übungen für Hochschulangehörige. </a:t>
            </a:r>
            <a:r>
              <a:rPr lang="de-AT" sz="1400" b="0" i="0" u="none" strike="noStrike" baseline="0" dirty="0">
                <a:solidFill>
                  <a:srgbClr val="0562C1"/>
                </a:solidFill>
                <a:latin typeface="Corbel" panose="020B0503020204020204" pitchFamily="34" charset="0"/>
                <a:hlinkClick r:id="rId2"/>
              </a:rPr>
              <a:t>Leitfaden für die Erstellung von Open Educational Resources. Informationen und praktische Übungen für Hochschulangehörige -</a:t>
            </a:r>
            <a:r>
              <a:rPr lang="de-AT" sz="1400" b="0" i="0" u="none" strike="noStrike" baseline="0" dirty="0" err="1">
                <a:solidFill>
                  <a:srgbClr val="0562C1"/>
                </a:solidFill>
                <a:latin typeface="Corbel" panose="020B0503020204020204" pitchFamily="34" charset="0"/>
                <a:hlinkClick r:id="rId2"/>
              </a:rPr>
              <a:t>edu-sharing</a:t>
            </a:r>
            <a:r>
              <a:rPr lang="de-AT" sz="1400" b="0" i="0" u="none" strike="noStrike" baseline="0" dirty="0">
                <a:solidFill>
                  <a:srgbClr val="0562C1"/>
                </a:solidFill>
                <a:latin typeface="Corbel" panose="020B0503020204020204" pitchFamily="34" charset="0"/>
                <a:hlinkClick r:id="rId2"/>
              </a:rPr>
              <a:t> </a:t>
            </a:r>
            <a:r>
              <a:rPr lang="de-AT" sz="1400" b="0" i="0" u="none" strike="noStrike" baseline="0" dirty="0">
                <a:solidFill>
                  <a:srgbClr val="000000"/>
                </a:solidFill>
                <a:latin typeface="Corbel" panose="020B0503020204020204" pitchFamily="34" charset="0"/>
              </a:rPr>
              <a:t>(uni-graz.at)</a:t>
            </a:r>
            <a:endParaRPr lang="de-AT" sz="1400" dirty="0"/>
          </a:p>
        </p:txBody>
      </p:sp>
      <p:sp>
        <p:nvSpPr>
          <p:cNvPr id="5" name="01">
            <a:extLst>
              <a:ext uri="{FF2B5EF4-FFF2-40B4-BE49-F238E27FC236}">
                <a16:creationId xmlns:a16="http://schemas.microsoft.com/office/drawing/2014/main" id="{2B978C1A-E814-1AB4-1DA8-7F72D01FA913}"/>
              </a:ext>
            </a:extLst>
          </p:cNvPr>
          <p:cNvSpPr txBox="1">
            <a:spLocks noGrp="1"/>
          </p:cNvSpPr>
          <p:nvPr>
            <p:ph type="sldNum" sz="quarter" idx="2"/>
          </p:nvPr>
        </p:nvSpPr>
        <p:spPr>
          <a:xfrm>
            <a:off x="1693385" y="9089062"/>
            <a:ext cx="5492419" cy="379591"/>
          </a:xfrm>
          <a:prstGeom prst="rect">
            <a:avLst/>
          </a:prstGeom>
          <a:ln w="12700">
            <a:miter lim="400000"/>
          </a:ln>
        </p:spPr>
        <p:txBody>
          <a:bodyPr wrap="square" lIns="50800" tIns="50800" rIns="50800" bIns="50800">
            <a:spAutoFit/>
          </a:bodyPr>
          <a:lstStyle>
            <a:lvl1pPr>
              <a:defRPr sz="1800">
                <a:solidFill>
                  <a:srgbClr val="868686"/>
                </a:solidFill>
              </a:defRPr>
            </a:lvl1pPr>
          </a:lstStyle>
          <a:p>
            <a:r>
              <a:rPr lang="de-AT" dirty="0"/>
              <a:t>Stefan Pasterk: Copyright und Lizenzmodelle - Workshop</a:t>
            </a:r>
            <a:endParaRPr dirty="0"/>
          </a:p>
        </p:txBody>
      </p:sp>
    </p:spTree>
    <p:extLst>
      <p:ext uri="{BB962C8B-B14F-4D97-AF65-F5344CB8AC3E}">
        <p14:creationId xmlns:p14="http://schemas.microsoft.com/office/powerpoint/2010/main" val="147671496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F2B848-3C87-4A51-4CF4-BAED5A6B845D}"/>
            </a:ext>
          </a:extLst>
        </p:cNvPr>
        <p:cNvGrpSpPr/>
        <p:nvPr/>
      </p:nvGrpSpPr>
      <p:grpSpPr>
        <a:xfrm>
          <a:off x="0" y="0"/>
          <a:ext cx="0" cy="0"/>
          <a:chOff x="0" y="0"/>
          <a:chExt cx="0" cy="0"/>
        </a:xfrm>
      </p:grpSpPr>
      <p:sp>
        <p:nvSpPr>
          <p:cNvPr id="132" name="Suche im Internet">
            <a:extLst>
              <a:ext uri="{FF2B5EF4-FFF2-40B4-BE49-F238E27FC236}">
                <a16:creationId xmlns:a16="http://schemas.microsoft.com/office/drawing/2014/main" id="{A743EEB9-10B0-A049-DFE0-7F79883FE6FD}"/>
              </a:ext>
            </a:extLst>
          </p:cNvPr>
          <p:cNvSpPr txBox="1">
            <a:spLocks noGrp="1"/>
          </p:cNvSpPr>
          <p:nvPr>
            <p:ph type="ctrTitle"/>
          </p:nvPr>
        </p:nvSpPr>
        <p:spPr>
          <a:xfrm>
            <a:off x="1228436" y="781180"/>
            <a:ext cx="14879782" cy="2229875"/>
          </a:xfrm>
          <a:prstGeom prst="rect">
            <a:avLst/>
          </a:prstGeom>
        </p:spPr>
        <p:txBody>
          <a:bodyPr>
            <a:normAutofit fontScale="90000"/>
          </a:bodyPr>
          <a:lstStyle>
            <a:lvl1pPr defTabSz="438150">
              <a:defRPr sz="7125"/>
            </a:lvl1pPr>
          </a:lstStyle>
          <a:p>
            <a:r>
              <a:rPr lang="de-DE" dirty="0"/>
              <a:t>Digitale Nutzung in Unterricht und Lehre</a:t>
            </a:r>
            <a:endParaRPr lang="de-AT" dirty="0"/>
          </a:p>
        </p:txBody>
      </p:sp>
      <p:sp>
        <p:nvSpPr>
          <p:cNvPr id="2" name="Das…">
            <a:extLst>
              <a:ext uri="{FF2B5EF4-FFF2-40B4-BE49-F238E27FC236}">
                <a16:creationId xmlns:a16="http://schemas.microsoft.com/office/drawing/2014/main" id="{B4ACB5DF-29A9-6870-0024-3CD3DD84E0A5}"/>
              </a:ext>
            </a:extLst>
          </p:cNvPr>
          <p:cNvSpPr txBox="1">
            <a:spLocks/>
          </p:cNvSpPr>
          <p:nvPr/>
        </p:nvSpPr>
        <p:spPr>
          <a:xfrm>
            <a:off x="2484370" y="3315855"/>
            <a:ext cx="12367914" cy="42302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fontScale="82500" lnSpcReduction="20000"/>
          </a:bodyPr>
          <a:lstStyle>
            <a:lvl1pPr marL="0" marR="0" indent="0" algn="ctr" defTabSz="584229" rtl="0" latinLnBrk="0">
              <a:lnSpc>
                <a:spcPct val="100000"/>
              </a:lnSpc>
              <a:spcBef>
                <a:spcPts val="0"/>
              </a:spcBef>
              <a:spcAft>
                <a:spcPts val="0"/>
              </a:spcAft>
              <a:buClrTx/>
              <a:buSzTx/>
              <a:buFontTx/>
              <a:buNone/>
              <a:tabLst/>
              <a:defRPr sz="9500" b="0" i="0" u="none" strike="noStrike" cap="none" spc="0" baseline="0">
                <a:solidFill>
                  <a:srgbClr val="45A7DE"/>
                </a:solidFill>
                <a:uFillTx/>
                <a:latin typeface="+mn-lt"/>
                <a:ea typeface="+mn-ea"/>
                <a:cs typeface="+mn-cs"/>
                <a:sym typeface="Marker Felt"/>
              </a:defRPr>
            </a:lvl1pPr>
            <a:lvl2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2pPr>
            <a:lvl3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3pPr>
            <a:lvl4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4pPr>
            <a:lvl5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5pPr>
            <a:lvl6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6pPr>
            <a:lvl7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7pPr>
            <a:lvl8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8pPr>
            <a:lvl9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9pPr>
          </a:lstStyle>
          <a:p>
            <a:pPr algn="l" defTabSz="519963" hangingPunct="1">
              <a:defRPr sz="8455">
                <a:solidFill>
                  <a:srgbClr val="A0978C"/>
                </a:solidFill>
              </a:defRPr>
            </a:pPr>
            <a:r>
              <a:rPr lang="de-DE" sz="4500" dirty="0">
                <a:solidFill>
                  <a:srgbClr val="A0978C"/>
                </a:solidFill>
              </a:rPr>
              <a:t>Schulen, Universitäten und andere Bildungseinrichtungen dürfen zur Veranschaulichung des Unterrichts oder der Lehre veröffentlichte Werke im Rahmen einer digitalen Nutzung vervielfältigen und verbreiten, sofern dies in den Räumlichkeiten der Bildungseinrichtung oder in einer gesicherten elektronischen Umgebung (bspw. einem Lernmanagementsystem) stattfindet, die nur für </a:t>
            </a:r>
            <a:r>
              <a:rPr lang="de-DE" sz="4500" dirty="0" err="1">
                <a:solidFill>
                  <a:srgbClr val="A0978C"/>
                </a:solidFill>
              </a:rPr>
              <a:t>Schüler:innen</a:t>
            </a:r>
            <a:r>
              <a:rPr lang="de-DE" sz="4500" dirty="0">
                <a:solidFill>
                  <a:srgbClr val="A0978C"/>
                </a:solidFill>
              </a:rPr>
              <a:t>, Studierende und das Lehrpersonal zugänglich ist, und damit kein kommerzieller Zweck verfolgt wird (§ 42g, Absatz 1).</a:t>
            </a:r>
          </a:p>
        </p:txBody>
      </p:sp>
      <p:sp>
        <p:nvSpPr>
          <p:cNvPr id="4" name="Textfeld 3">
            <a:extLst>
              <a:ext uri="{FF2B5EF4-FFF2-40B4-BE49-F238E27FC236}">
                <a16:creationId xmlns:a16="http://schemas.microsoft.com/office/drawing/2014/main" id="{2389B58C-F2AC-0B5B-FD51-FF320EA02359}"/>
              </a:ext>
            </a:extLst>
          </p:cNvPr>
          <p:cNvSpPr txBox="1"/>
          <p:nvPr/>
        </p:nvSpPr>
        <p:spPr>
          <a:xfrm>
            <a:off x="2484370" y="8233756"/>
            <a:ext cx="12367914" cy="7386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R="17670" algn="l"/>
            <a:r>
              <a:rPr lang="de-AT" sz="1400" b="1" i="0" u="none" strike="noStrike" baseline="0" dirty="0">
                <a:latin typeface="Corbel" panose="020B0503020204020204" pitchFamily="34" charset="0"/>
              </a:rPr>
              <a:t>Quelle: </a:t>
            </a:r>
            <a:br>
              <a:rPr lang="de-AT" sz="1400" b="1" i="0" u="none" strike="noStrike" baseline="0" dirty="0">
                <a:latin typeface="Corbel" panose="020B0503020204020204" pitchFamily="34" charset="0"/>
              </a:rPr>
            </a:br>
            <a:r>
              <a:rPr lang="de-AT" sz="1400" b="0" i="0" u="none" strike="noStrike" baseline="0" dirty="0">
                <a:latin typeface="Corbel" panose="020B0503020204020204" pitchFamily="34" charset="0"/>
              </a:rPr>
              <a:t>Kopp, </a:t>
            </a:r>
            <a:r>
              <a:rPr lang="de-AT" sz="1400" b="0" i="0" u="none" strike="noStrike" baseline="0" dirty="0" err="1">
                <a:latin typeface="Corbel" panose="020B0503020204020204" pitchFamily="34" charset="0"/>
              </a:rPr>
              <a:t>Neuböck</a:t>
            </a:r>
            <a:r>
              <a:rPr lang="de-AT" sz="1400" b="0" i="0" u="none" strike="noStrike" baseline="0" dirty="0">
                <a:latin typeface="Corbel" panose="020B0503020204020204" pitchFamily="34" charset="0"/>
              </a:rPr>
              <a:t>, Zimmermann. (2024) </a:t>
            </a:r>
            <a:r>
              <a:rPr lang="de-AT" sz="1400" b="0" i="0" u="none" strike="noStrike" baseline="0" dirty="0">
                <a:latin typeface="Calibri" panose="020F0502020204030204" pitchFamily="34" charset="0"/>
              </a:rPr>
              <a:t>Leitfaden für die Erstellung von Open Educational Resources. Informationen und praktische Übungen für Hochschulangehörige. </a:t>
            </a:r>
            <a:r>
              <a:rPr lang="de-AT" sz="1400" b="0" i="0" u="none" strike="noStrike" baseline="0" dirty="0">
                <a:solidFill>
                  <a:srgbClr val="0562C1"/>
                </a:solidFill>
                <a:latin typeface="Corbel" panose="020B0503020204020204" pitchFamily="34" charset="0"/>
                <a:hlinkClick r:id="rId2"/>
              </a:rPr>
              <a:t>Leitfaden für die Erstellung von Open Educational Resources. Informationen und praktische Übungen für Hochschulangehörige -</a:t>
            </a:r>
            <a:r>
              <a:rPr lang="de-AT" sz="1400" b="0" i="0" u="none" strike="noStrike" baseline="0" dirty="0" err="1">
                <a:solidFill>
                  <a:srgbClr val="0562C1"/>
                </a:solidFill>
                <a:latin typeface="Corbel" panose="020B0503020204020204" pitchFamily="34" charset="0"/>
                <a:hlinkClick r:id="rId2"/>
              </a:rPr>
              <a:t>edu-sharing</a:t>
            </a:r>
            <a:r>
              <a:rPr lang="de-AT" sz="1400" b="0" i="0" u="none" strike="noStrike" baseline="0" dirty="0">
                <a:solidFill>
                  <a:srgbClr val="0562C1"/>
                </a:solidFill>
                <a:latin typeface="Corbel" panose="020B0503020204020204" pitchFamily="34" charset="0"/>
                <a:hlinkClick r:id="rId2"/>
              </a:rPr>
              <a:t> </a:t>
            </a:r>
            <a:r>
              <a:rPr lang="de-AT" sz="1400" b="0" i="0" u="none" strike="noStrike" baseline="0" dirty="0">
                <a:solidFill>
                  <a:srgbClr val="000000"/>
                </a:solidFill>
                <a:latin typeface="Corbel" panose="020B0503020204020204" pitchFamily="34" charset="0"/>
              </a:rPr>
              <a:t>(uni-graz.at)</a:t>
            </a:r>
            <a:endParaRPr lang="de-AT" sz="1400" dirty="0"/>
          </a:p>
        </p:txBody>
      </p:sp>
      <p:sp>
        <p:nvSpPr>
          <p:cNvPr id="5" name="01">
            <a:extLst>
              <a:ext uri="{FF2B5EF4-FFF2-40B4-BE49-F238E27FC236}">
                <a16:creationId xmlns:a16="http://schemas.microsoft.com/office/drawing/2014/main" id="{D635A5BA-FBD1-CFE7-17C7-E6E136A45951}"/>
              </a:ext>
            </a:extLst>
          </p:cNvPr>
          <p:cNvSpPr txBox="1">
            <a:spLocks noGrp="1"/>
          </p:cNvSpPr>
          <p:nvPr>
            <p:ph type="sldNum" sz="quarter" idx="2"/>
          </p:nvPr>
        </p:nvSpPr>
        <p:spPr>
          <a:xfrm>
            <a:off x="1693385" y="9089062"/>
            <a:ext cx="5492419" cy="379591"/>
          </a:xfrm>
          <a:prstGeom prst="rect">
            <a:avLst/>
          </a:prstGeom>
          <a:ln w="12700">
            <a:miter lim="400000"/>
          </a:ln>
        </p:spPr>
        <p:txBody>
          <a:bodyPr wrap="square" lIns="50800" tIns="50800" rIns="50800" bIns="50800">
            <a:spAutoFit/>
          </a:bodyPr>
          <a:lstStyle>
            <a:lvl1pPr>
              <a:defRPr sz="1800">
                <a:solidFill>
                  <a:srgbClr val="868686"/>
                </a:solidFill>
              </a:defRPr>
            </a:lvl1pPr>
          </a:lstStyle>
          <a:p>
            <a:r>
              <a:rPr lang="de-AT" dirty="0"/>
              <a:t>Stefan Pasterk: Copyright und Lizenzmodelle - Workshop</a:t>
            </a:r>
            <a:endParaRPr dirty="0"/>
          </a:p>
        </p:txBody>
      </p:sp>
    </p:spTree>
    <p:extLst>
      <p:ext uri="{BB962C8B-B14F-4D97-AF65-F5344CB8AC3E}">
        <p14:creationId xmlns:p14="http://schemas.microsoft.com/office/powerpoint/2010/main" val="95382034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04E405-499D-BFF5-38CC-54A63ED5C726}"/>
            </a:ext>
          </a:extLst>
        </p:cNvPr>
        <p:cNvGrpSpPr/>
        <p:nvPr/>
      </p:nvGrpSpPr>
      <p:grpSpPr>
        <a:xfrm>
          <a:off x="0" y="0"/>
          <a:ext cx="0" cy="0"/>
          <a:chOff x="0" y="0"/>
          <a:chExt cx="0" cy="0"/>
        </a:xfrm>
      </p:grpSpPr>
      <p:sp>
        <p:nvSpPr>
          <p:cNvPr id="132" name="Suche im Internet">
            <a:extLst>
              <a:ext uri="{FF2B5EF4-FFF2-40B4-BE49-F238E27FC236}">
                <a16:creationId xmlns:a16="http://schemas.microsoft.com/office/drawing/2014/main" id="{97E9133C-5326-58F2-F75C-C10D99471239}"/>
              </a:ext>
            </a:extLst>
          </p:cNvPr>
          <p:cNvSpPr txBox="1">
            <a:spLocks noGrp="1"/>
          </p:cNvSpPr>
          <p:nvPr>
            <p:ph type="ctrTitle"/>
          </p:nvPr>
        </p:nvSpPr>
        <p:spPr>
          <a:xfrm>
            <a:off x="1228436" y="781180"/>
            <a:ext cx="14879782" cy="2229875"/>
          </a:xfrm>
          <a:prstGeom prst="rect">
            <a:avLst/>
          </a:prstGeom>
        </p:spPr>
        <p:txBody>
          <a:bodyPr>
            <a:normAutofit fontScale="90000"/>
          </a:bodyPr>
          <a:lstStyle>
            <a:lvl1pPr defTabSz="438150">
              <a:defRPr sz="7125"/>
            </a:lvl1pPr>
          </a:lstStyle>
          <a:p>
            <a:r>
              <a:rPr lang="de-DE" dirty="0"/>
              <a:t>Digitale Nutzung in Unterricht und Lehre</a:t>
            </a:r>
            <a:endParaRPr lang="de-AT" dirty="0"/>
          </a:p>
        </p:txBody>
      </p:sp>
      <p:sp>
        <p:nvSpPr>
          <p:cNvPr id="2" name="Das…">
            <a:extLst>
              <a:ext uri="{FF2B5EF4-FFF2-40B4-BE49-F238E27FC236}">
                <a16:creationId xmlns:a16="http://schemas.microsoft.com/office/drawing/2014/main" id="{005CAC1F-49FD-9290-6D72-5F075CAADD60}"/>
              </a:ext>
            </a:extLst>
          </p:cNvPr>
          <p:cNvSpPr txBox="1">
            <a:spLocks/>
          </p:cNvSpPr>
          <p:nvPr/>
        </p:nvSpPr>
        <p:spPr>
          <a:xfrm>
            <a:off x="2484370" y="3315855"/>
            <a:ext cx="12367914" cy="42302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fontScale="90000" lnSpcReduction="20000"/>
          </a:bodyPr>
          <a:lstStyle>
            <a:lvl1pPr marL="0" marR="0" indent="0" algn="ctr" defTabSz="584229" rtl="0" latinLnBrk="0">
              <a:lnSpc>
                <a:spcPct val="100000"/>
              </a:lnSpc>
              <a:spcBef>
                <a:spcPts val="0"/>
              </a:spcBef>
              <a:spcAft>
                <a:spcPts val="0"/>
              </a:spcAft>
              <a:buClrTx/>
              <a:buSzTx/>
              <a:buFontTx/>
              <a:buNone/>
              <a:tabLst/>
              <a:defRPr sz="9500" b="0" i="0" u="none" strike="noStrike" cap="none" spc="0" baseline="0">
                <a:solidFill>
                  <a:srgbClr val="45A7DE"/>
                </a:solidFill>
                <a:uFillTx/>
                <a:latin typeface="+mn-lt"/>
                <a:ea typeface="+mn-ea"/>
                <a:cs typeface="+mn-cs"/>
                <a:sym typeface="Marker Felt"/>
              </a:defRPr>
            </a:lvl1pPr>
            <a:lvl2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2pPr>
            <a:lvl3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3pPr>
            <a:lvl4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4pPr>
            <a:lvl5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5pPr>
            <a:lvl6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6pPr>
            <a:lvl7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7pPr>
            <a:lvl8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8pPr>
            <a:lvl9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9pPr>
          </a:lstStyle>
          <a:p>
            <a:pPr algn="l" defTabSz="519963" hangingPunct="1">
              <a:defRPr sz="8455">
                <a:solidFill>
                  <a:srgbClr val="A0978C"/>
                </a:solidFill>
              </a:defRPr>
            </a:pPr>
            <a:r>
              <a:rPr lang="de-DE" sz="4500" dirty="0">
                <a:solidFill>
                  <a:srgbClr val="A0978C"/>
                </a:solidFill>
              </a:rPr>
              <a:t>Bei Werken, die speziell für den Lehrgebrauch geschaffen wurden (z.B. Schulbücher, Lehrbücher oder Lehrfilme), darf die digitale Nutzung geringfügige Auszüge des Werkes von in der Regel bis zu zehn Prozent des Werkes nicht überschreiten. </a:t>
            </a:r>
            <a:r>
              <a:rPr lang="de-DE" sz="4500" dirty="0" err="1">
                <a:solidFill>
                  <a:srgbClr val="A0978C"/>
                </a:solidFill>
              </a:rPr>
              <a:t>Urheber:innen</a:t>
            </a:r>
            <a:r>
              <a:rPr lang="de-DE" sz="4500" dirty="0">
                <a:solidFill>
                  <a:srgbClr val="A0978C"/>
                </a:solidFill>
              </a:rPr>
              <a:t> bzw. Werknutzungsberechtigte können eine Werknutzung allerdings unter bestimmten Voraussetzungen ausschließen (§ 42g, Absatz 2).</a:t>
            </a:r>
          </a:p>
        </p:txBody>
      </p:sp>
      <p:sp>
        <p:nvSpPr>
          <p:cNvPr id="4" name="Textfeld 3">
            <a:extLst>
              <a:ext uri="{FF2B5EF4-FFF2-40B4-BE49-F238E27FC236}">
                <a16:creationId xmlns:a16="http://schemas.microsoft.com/office/drawing/2014/main" id="{295C86F6-0DC7-F88D-30E0-D8FA5AB0598B}"/>
              </a:ext>
            </a:extLst>
          </p:cNvPr>
          <p:cNvSpPr txBox="1"/>
          <p:nvPr/>
        </p:nvSpPr>
        <p:spPr>
          <a:xfrm>
            <a:off x="2484370" y="8233756"/>
            <a:ext cx="12367914" cy="7386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R="17670" algn="l"/>
            <a:r>
              <a:rPr lang="de-AT" sz="1400" b="1" i="0" u="none" strike="noStrike" baseline="0" dirty="0">
                <a:latin typeface="Corbel" panose="020B0503020204020204" pitchFamily="34" charset="0"/>
              </a:rPr>
              <a:t>Quelle: </a:t>
            </a:r>
            <a:br>
              <a:rPr lang="de-AT" sz="1400" b="1" i="0" u="none" strike="noStrike" baseline="0" dirty="0">
                <a:latin typeface="Corbel" panose="020B0503020204020204" pitchFamily="34" charset="0"/>
              </a:rPr>
            </a:br>
            <a:r>
              <a:rPr lang="de-AT" sz="1400" b="0" i="0" u="none" strike="noStrike" baseline="0" dirty="0">
                <a:latin typeface="Corbel" panose="020B0503020204020204" pitchFamily="34" charset="0"/>
              </a:rPr>
              <a:t>Kopp, </a:t>
            </a:r>
            <a:r>
              <a:rPr lang="de-AT" sz="1400" b="0" i="0" u="none" strike="noStrike" baseline="0" dirty="0" err="1">
                <a:latin typeface="Corbel" panose="020B0503020204020204" pitchFamily="34" charset="0"/>
              </a:rPr>
              <a:t>Neuböck</a:t>
            </a:r>
            <a:r>
              <a:rPr lang="de-AT" sz="1400" b="0" i="0" u="none" strike="noStrike" baseline="0" dirty="0">
                <a:latin typeface="Corbel" panose="020B0503020204020204" pitchFamily="34" charset="0"/>
              </a:rPr>
              <a:t>, Zimmermann. (2024) </a:t>
            </a:r>
            <a:r>
              <a:rPr lang="de-AT" sz="1400" b="0" i="0" u="none" strike="noStrike" baseline="0" dirty="0">
                <a:latin typeface="Calibri" panose="020F0502020204030204" pitchFamily="34" charset="0"/>
              </a:rPr>
              <a:t>Leitfaden für die Erstellung von Open Educational Resources. Informationen und praktische Übungen für Hochschulangehörige. </a:t>
            </a:r>
            <a:r>
              <a:rPr lang="de-AT" sz="1400" b="0" i="0" u="none" strike="noStrike" baseline="0" dirty="0">
                <a:solidFill>
                  <a:srgbClr val="0562C1"/>
                </a:solidFill>
                <a:latin typeface="Corbel" panose="020B0503020204020204" pitchFamily="34" charset="0"/>
                <a:hlinkClick r:id="rId2"/>
              </a:rPr>
              <a:t>Leitfaden für die Erstellung von Open Educational Resources. Informationen und praktische Übungen für Hochschulangehörige -</a:t>
            </a:r>
            <a:r>
              <a:rPr lang="de-AT" sz="1400" b="0" i="0" u="none" strike="noStrike" baseline="0" dirty="0" err="1">
                <a:solidFill>
                  <a:srgbClr val="0562C1"/>
                </a:solidFill>
                <a:latin typeface="Corbel" panose="020B0503020204020204" pitchFamily="34" charset="0"/>
                <a:hlinkClick r:id="rId2"/>
              </a:rPr>
              <a:t>edu-sharing</a:t>
            </a:r>
            <a:r>
              <a:rPr lang="de-AT" sz="1400" b="0" i="0" u="none" strike="noStrike" baseline="0" dirty="0">
                <a:solidFill>
                  <a:srgbClr val="0562C1"/>
                </a:solidFill>
                <a:latin typeface="Corbel" panose="020B0503020204020204" pitchFamily="34" charset="0"/>
                <a:hlinkClick r:id="rId2"/>
              </a:rPr>
              <a:t> </a:t>
            </a:r>
            <a:r>
              <a:rPr lang="de-AT" sz="1400" b="0" i="0" u="none" strike="noStrike" baseline="0" dirty="0">
                <a:solidFill>
                  <a:srgbClr val="000000"/>
                </a:solidFill>
                <a:latin typeface="Corbel" panose="020B0503020204020204" pitchFamily="34" charset="0"/>
              </a:rPr>
              <a:t>(uni-graz.at)</a:t>
            </a:r>
            <a:endParaRPr lang="de-AT" sz="1400" dirty="0"/>
          </a:p>
        </p:txBody>
      </p:sp>
      <p:sp>
        <p:nvSpPr>
          <p:cNvPr id="5" name="01">
            <a:extLst>
              <a:ext uri="{FF2B5EF4-FFF2-40B4-BE49-F238E27FC236}">
                <a16:creationId xmlns:a16="http://schemas.microsoft.com/office/drawing/2014/main" id="{C4E1B279-6205-6B00-8064-5B49938B1906}"/>
              </a:ext>
            </a:extLst>
          </p:cNvPr>
          <p:cNvSpPr txBox="1">
            <a:spLocks noGrp="1"/>
          </p:cNvSpPr>
          <p:nvPr>
            <p:ph type="sldNum" sz="quarter" idx="2"/>
          </p:nvPr>
        </p:nvSpPr>
        <p:spPr>
          <a:xfrm>
            <a:off x="1693385" y="9089062"/>
            <a:ext cx="5492419" cy="379591"/>
          </a:xfrm>
          <a:prstGeom prst="rect">
            <a:avLst/>
          </a:prstGeom>
          <a:ln w="12700">
            <a:miter lim="400000"/>
          </a:ln>
        </p:spPr>
        <p:txBody>
          <a:bodyPr wrap="square" lIns="50800" tIns="50800" rIns="50800" bIns="50800">
            <a:spAutoFit/>
          </a:bodyPr>
          <a:lstStyle>
            <a:lvl1pPr>
              <a:defRPr sz="1800">
                <a:solidFill>
                  <a:srgbClr val="868686"/>
                </a:solidFill>
              </a:defRPr>
            </a:lvl1pPr>
          </a:lstStyle>
          <a:p>
            <a:r>
              <a:rPr lang="de-AT" dirty="0"/>
              <a:t>Stefan Pasterk: Copyright und Lizenzmodelle - Workshop</a:t>
            </a:r>
            <a:endParaRPr dirty="0"/>
          </a:p>
        </p:txBody>
      </p:sp>
    </p:spTree>
    <p:extLst>
      <p:ext uri="{BB962C8B-B14F-4D97-AF65-F5344CB8AC3E}">
        <p14:creationId xmlns:p14="http://schemas.microsoft.com/office/powerpoint/2010/main" val="277021679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E5ADFA-76FE-A86A-0409-83DC0005DE23}"/>
            </a:ext>
          </a:extLst>
        </p:cNvPr>
        <p:cNvGrpSpPr/>
        <p:nvPr/>
      </p:nvGrpSpPr>
      <p:grpSpPr>
        <a:xfrm>
          <a:off x="0" y="0"/>
          <a:ext cx="0" cy="0"/>
          <a:chOff x="0" y="0"/>
          <a:chExt cx="0" cy="0"/>
        </a:xfrm>
      </p:grpSpPr>
      <p:sp>
        <p:nvSpPr>
          <p:cNvPr id="132" name="Suche im Internet">
            <a:extLst>
              <a:ext uri="{FF2B5EF4-FFF2-40B4-BE49-F238E27FC236}">
                <a16:creationId xmlns:a16="http://schemas.microsoft.com/office/drawing/2014/main" id="{7A259960-EFFE-5CAE-D953-42F7F833C0C5}"/>
              </a:ext>
            </a:extLst>
          </p:cNvPr>
          <p:cNvSpPr txBox="1">
            <a:spLocks noGrp="1"/>
          </p:cNvSpPr>
          <p:nvPr>
            <p:ph type="ctrTitle"/>
          </p:nvPr>
        </p:nvSpPr>
        <p:spPr>
          <a:xfrm>
            <a:off x="1228436" y="781180"/>
            <a:ext cx="14879782" cy="2229875"/>
          </a:xfrm>
          <a:prstGeom prst="rect">
            <a:avLst/>
          </a:prstGeom>
        </p:spPr>
        <p:txBody>
          <a:bodyPr>
            <a:normAutofit fontScale="90000"/>
          </a:bodyPr>
          <a:lstStyle>
            <a:lvl1pPr defTabSz="438150">
              <a:defRPr sz="7125"/>
            </a:lvl1pPr>
          </a:lstStyle>
          <a:p>
            <a:r>
              <a:rPr lang="de-DE" dirty="0"/>
              <a:t>Digitale Nutzung in Unterricht und Lehre</a:t>
            </a:r>
            <a:endParaRPr lang="de-AT" dirty="0"/>
          </a:p>
        </p:txBody>
      </p:sp>
      <p:sp>
        <p:nvSpPr>
          <p:cNvPr id="2" name="Das…">
            <a:extLst>
              <a:ext uri="{FF2B5EF4-FFF2-40B4-BE49-F238E27FC236}">
                <a16:creationId xmlns:a16="http://schemas.microsoft.com/office/drawing/2014/main" id="{DCAEEFED-4210-7F93-F359-A86237CD536C}"/>
              </a:ext>
            </a:extLst>
          </p:cNvPr>
          <p:cNvSpPr txBox="1">
            <a:spLocks/>
          </p:cNvSpPr>
          <p:nvPr/>
        </p:nvSpPr>
        <p:spPr>
          <a:xfrm>
            <a:off x="2484370" y="3315855"/>
            <a:ext cx="12367914" cy="42302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fontScale="90000" lnSpcReduction="20000"/>
          </a:bodyPr>
          <a:lstStyle>
            <a:lvl1pPr marL="0" marR="0" indent="0" algn="ctr" defTabSz="584229" rtl="0" latinLnBrk="0">
              <a:lnSpc>
                <a:spcPct val="100000"/>
              </a:lnSpc>
              <a:spcBef>
                <a:spcPts val="0"/>
              </a:spcBef>
              <a:spcAft>
                <a:spcPts val="0"/>
              </a:spcAft>
              <a:buClrTx/>
              <a:buSzTx/>
              <a:buFontTx/>
              <a:buNone/>
              <a:tabLst/>
              <a:defRPr sz="9500" b="0" i="0" u="none" strike="noStrike" cap="none" spc="0" baseline="0">
                <a:solidFill>
                  <a:srgbClr val="45A7DE"/>
                </a:solidFill>
                <a:uFillTx/>
                <a:latin typeface="+mn-lt"/>
                <a:ea typeface="+mn-ea"/>
                <a:cs typeface="+mn-cs"/>
                <a:sym typeface="Marker Felt"/>
              </a:defRPr>
            </a:lvl1pPr>
            <a:lvl2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2pPr>
            <a:lvl3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3pPr>
            <a:lvl4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4pPr>
            <a:lvl5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5pPr>
            <a:lvl6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6pPr>
            <a:lvl7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7pPr>
            <a:lvl8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8pPr>
            <a:lvl9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9pPr>
          </a:lstStyle>
          <a:p>
            <a:pPr algn="l" defTabSz="519963" hangingPunct="1">
              <a:defRPr sz="8455">
                <a:solidFill>
                  <a:srgbClr val="A0978C"/>
                </a:solidFill>
              </a:defRPr>
            </a:pPr>
            <a:r>
              <a:rPr lang="de-DE" sz="4500" dirty="0">
                <a:solidFill>
                  <a:srgbClr val="A0978C"/>
                </a:solidFill>
              </a:rPr>
              <a:t>Im nicht-digitalen Bereich dürfen Hochschulen für nichtkommerzielle Zwecke der Lehre Vervielfältigungsstücke in dem dadurch gerechtfertigten Umfang in der für eine bestimmte Lehrveranstaltung erforderlichen Anzahl herstellen und verbreiten. Diese</a:t>
            </a:r>
          </a:p>
          <a:p>
            <a:pPr algn="l" defTabSz="519963" hangingPunct="1">
              <a:defRPr sz="8455">
                <a:solidFill>
                  <a:srgbClr val="A0978C"/>
                </a:solidFill>
              </a:defRPr>
            </a:pPr>
            <a:r>
              <a:rPr lang="de-DE" sz="4500" dirty="0">
                <a:solidFill>
                  <a:srgbClr val="A0978C"/>
                </a:solidFill>
              </a:rPr>
              <a:t>Befugnis gilt allerdings nicht für Werke, die ihrer Beschaffenheit und Bezeichnung nach zum Schul- oder</a:t>
            </a:r>
          </a:p>
          <a:p>
            <a:pPr algn="l" defTabSz="519963" hangingPunct="1">
              <a:defRPr sz="8455">
                <a:solidFill>
                  <a:srgbClr val="A0978C"/>
                </a:solidFill>
              </a:defRPr>
            </a:pPr>
            <a:r>
              <a:rPr lang="de-DE" sz="4500" dirty="0">
                <a:solidFill>
                  <a:srgbClr val="A0978C"/>
                </a:solidFill>
              </a:rPr>
              <a:t>Unterrichtsgebrauch bestimmt sind.</a:t>
            </a:r>
          </a:p>
        </p:txBody>
      </p:sp>
      <p:sp>
        <p:nvSpPr>
          <p:cNvPr id="4" name="Textfeld 3">
            <a:extLst>
              <a:ext uri="{FF2B5EF4-FFF2-40B4-BE49-F238E27FC236}">
                <a16:creationId xmlns:a16="http://schemas.microsoft.com/office/drawing/2014/main" id="{4B7BB45B-642E-082C-737B-F38B82E7D41E}"/>
              </a:ext>
            </a:extLst>
          </p:cNvPr>
          <p:cNvSpPr txBox="1"/>
          <p:nvPr/>
        </p:nvSpPr>
        <p:spPr>
          <a:xfrm>
            <a:off x="2484370" y="8233756"/>
            <a:ext cx="12367914" cy="7386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R="17670" algn="l"/>
            <a:r>
              <a:rPr lang="de-AT" sz="1400" b="1" i="0" u="none" strike="noStrike" baseline="0" dirty="0">
                <a:latin typeface="Corbel" panose="020B0503020204020204" pitchFamily="34" charset="0"/>
              </a:rPr>
              <a:t>Quelle: </a:t>
            </a:r>
            <a:br>
              <a:rPr lang="de-AT" sz="1400" b="1" i="0" u="none" strike="noStrike" baseline="0" dirty="0">
                <a:latin typeface="Corbel" panose="020B0503020204020204" pitchFamily="34" charset="0"/>
              </a:rPr>
            </a:br>
            <a:r>
              <a:rPr lang="de-AT" sz="1400" b="0" i="0" u="none" strike="noStrike" baseline="0" dirty="0">
                <a:latin typeface="Corbel" panose="020B0503020204020204" pitchFamily="34" charset="0"/>
              </a:rPr>
              <a:t>Kopp, </a:t>
            </a:r>
            <a:r>
              <a:rPr lang="de-AT" sz="1400" b="0" i="0" u="none" strike="noStrike" baseline="0" dirty="0" err="1">
                <a:latin typeface="Corbel" panose="020B0503020204020204" pitchFamily="34" charset="0"/>
              </a:rPr>
              <a:t>Neuböck</a:t>
            </a:r>
            <a:r>
              <a:rPr lang="de-AT" sz="1400" b="0" i="0" u="none" strike="noStrike" baseline="0" dirty="0">
                <a:latin typeface="Corbel" panose="020B0503020204020204" pitchFamily="34" charset="0"/>
              </a:rPr>
              <a:t>, Zimmermann. (2024) </a:t>
            </a:r>
            <a:r>
              <a:rPr lang="de-AT" sz="1400" b="0" i="0" u="none" strike="noStrike" baseline="0" dirty="0">
                <a:latin typeface="Calibri" panose="020F0502020204030204" pitchFamily="34" charset="0"/>
              </a:rPr>
              <a:t>Leitfaden für die Erstellung von Open Educational Resources. Informationen und praktische Übungen für Hochschulangehörige. </a:t>
            </a:r>
            <a:r>
              <a:rPr lang="de-AT" sz="1400" b="0" i="0" u="none" strike="noStrike" baseline="0" dirty="0">
                <a:solidFill>
                  <a:srgbClr val="0562C1"/>
                </a:solidFill>
                <a:latin typeface="Corbel" panose="020B0503020204020204" pitchFamily="34" charset="0"/>
                <a:hlinkClick r:id="rId2"/>
              </a:rPr>
              <a:t>Leitfaden für die Erstellung von Open Educational Resources. Informationen und praktische Übungen für Hochschulangehörige -</a:t>
            </a:r>
            <a:r>
              <a:rPr lang="de-AT" sz="1400" b="0" i="0" u="none" strike="noStrike" baseline="0" dirty="0" err="1">
                <a:solidFill>
                  <a:srgbClr val="0562C1"/>
                </a:solidFill>
                <a:latin typeface="Corbel" panose="020B0503020204020204" pitchFamily="34" charset="0"/>
                <a:hlinkClick r:id="rId2"/>
              </a:rPr>
              <a:t>edu-sharing</a:t>
            </a:r>
            <a:r>
              <a:rPr lang="de-AT" sz="1400" b="0" i="0" u="none" strike="noStrike" baseline="0" dirty="0">
                <a:solidFill>
                  <a:srgbClr val="0562C1"/>
                </a:solidFill>
                <a:latin typeface="Corbel" panose="020B0503020204020204" pitchFamily="34" charset="0"/>
                <a:hlinkClick r:id="rId2"/>
              </a:rPr>
              <a:t> </a:t>
            </a:r>
            <a:r>
              <a:rPr lang="de-AT" sz="1400" b="0" i="0" u="none" strike="noStrike" baseline="0" dirty="0">
                <a:solidFill>
                  <a:srgbClr val="000000"/>
                </a:solidFill>
                <a:latin typeface="Corbel" panose="020B0503020204020204" pitchFamily="34" charset="0"/>
              </a:rPr>
              <a:t>(uni-graz.at)</a:t>
            </a:r>
            <a:endParaRPr lang="de-AT" sz="1400" dirty="0"/>
          </a:p>
        </p:txBody>
      </p:sp>
      <p:sp>
        <p:nvSpPr>
          <p:cNvPr id="5" name="01">
            <a:extLst>
              <a:ext uri="{FF2B5EF4-FFF2-40B4-BE49-F238E27FC236}">
                <a16:creationId xmlns:a16="http://schemas.microsoft.com/office/drawing/2014/main" id="{F8ADC94B-5E52-D971-EEB2-935D91F2CA85}"/>
              </a:ext>
            </a:extLst>
          </p:cNvPr>
          <p:cNvSpPr txBox="1">
            <a:spLocks noGrp="1"/>
          </p:cNvSpPr>
          <p:nvPr>
            <p:ph type="sldNum" sz="quarter" idx="2"/>
          </p:nvPr>
        </p:nvSpPr>
        <p:spPr>
          <a:xfrm>
            <a:off x="1693385" y="9089062"/>
            <a:ext cx="5492419" cy="379591"/>
          </a:xfrm>
          <a:prstGeom prst="rect">
            <a:avLst/>
          </a:prstGeom>
          <a:ln w="12700">
            <a:miter lim="400000"/>
          </a:ln>
        </p:spPr>
        <p:txBody>
          <a:bodyPr wrap="square" lIns="50800" tIns="50800" rIns="50800" bIns="50800">
            <a:spAutoFit/>
          </a:bodyPr>
          <a:lstStyle>
            <a:lvl1pPr>
              <a:defRPr sz="1800">
                <a:solidFill>
                  <a:srgbClr val="868686"/>
                </a:solidFill>
              </a:defRPr>
            </a:lvl1pPr>
          </a:lstStyle>
          <a:p>
            <a:r>
              <a:rPr lang="de-AT" dirty="0"/>
              <a:t>Stefan Pasterk: Copyright und Lizenzmodelle - Workshop</a:t>
            </a:r>
            <a:endParaRPr dirty="0"/>
          </a:p>
        </p:txBody>
      </p:sp>
    </p:spTree>
    <p:extLst>
      <p:ext uri="{BB962C8B-B14F-4D97-AF65-F5344CB8AC3E}">
        <p14:creationId xmlns:p14="http://schemas.microsoft.com/office/powerpoint/2010/main" val="343498838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38ED85-2261-1799-29B9-DCA33629C7D8}"/>
            </a:ext>
          </a:extLst>
        </p:cNvPr>
        <p:cNvGrpSpPr/>
        <p:nvPr/>
      </p:nvGrpSpPr>
      <p:grpSpPr>
        <a:xfrm>
          <a:off x="0" y="0"/>
          <a:ext cx="0" cy="0"/>
          <a:chOff x="0" y="0"/>
          <a:chExt cx="0" cy="0"/>
        </a:xfrm>
      </p:grpSpPr>
      <p:sp>
        <p:nvSpPr>
          <p:cNvPr id="132" name="Suche im Internet">
            <a:extLst>
              <a:ext uri="{FF2B5EF4-FFF2-40B4-BE49-F238E27FC236}">
                <a16:creationId xmlns:a16="http://schemas.microsoft.com/office/drawing/2014/main" id="{97AF030A-78F4-D36E-CF52-7A9EC5D12782}"/>
              </a:ext>
            </a:extLst>
          </p:cNvPr>
          <p:cNvSpPr txBox="1">
            <a:spLocks noGrp="1"/>
          </p:cNvSpPr>
          <p:nvPr>
            <p:ph type="ctrTitle"/>
          </p:nvPr>
        </p:nvSpPr>
        <p:spPr>
          <a:xfrm>
            <a:off x="1228436" y="781180"/>
            <a:ext cx="14879782" cy="2229875"/>
          </a:xfrm>
          <a:prstGeom prst="rect">
            <a:avLst/>
          </a:prstGeom>
        </p:spPr>
        <p:txBody>
          <a:bodyPr>
            <a:normAutofit/>
          </a:bodyPr>
          <a:lstStyle>
            <a:lvl1pPr defTabSz="438150">
              <a:defRPr sz="7125"/>
            </a:lvl1pPr>
          </a:lstStyle>
          <a:p>
            <a:r>
              <a:rPr lang="de-DE" dirty="0"/>
              <a:t>Nutzung von Bildern</a:t>
            </a:r>
            <a:endParaRPr lang="de-AT" dirty="0"/>
          </a:p>
        </p:txBody>
      </p:sp>
      <p:sp>
        <p:nvSpPr>
          <p:cNvPr id="2" name="Das…">
            <a:extLst>
              <a:ext uri="{FF2B5EF4-FFF2-40B4-BE49-F238E27FC236}">
                <a16:creationId xmlns:a16="http://schemas.microsoft.com/office/drawing/2014/main" id="{AAE055DC-3021-C6F2-5A86-FD59A1F5DB79}"/>
              </a:ext>
            </a:extLst>
          </p:cNvPr>
          <p:cNvSpPr txBox="1">
            <a:spLocks/>
          </p:cNvSpPr>
          <p:nvPr/>
        </p:nvSpPr>
        <p:spPr>
          <a:xfrm>
            <a:off x="2484370" y="3315855"/>
            <a:ext cx="12367914" cy="42302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fontScale="90000" lnSpcReduction="20000"/>
          </a:bodyPr>
          <a:lstStyle>
            <a:lvl1pPr marL="0" marR="0" indent="0" algn="ctr" defTabSz="584229" rtl="0" latinLnBrk="0">
              <a:lnSpc>
                <a:spcPct val="100000"/>
              </a:lnSpc>
              <a:spcBef>
                <a:spcPts val="0"/>
              </a:spcBef>
              <a:spcAft>
                <a:spcPts val="0"/>
              </a:spcAft>
              <a:buClrTx/>
              <a:buSzTx/>
              <a:buFontTx/>
              <a:buNone/>
              <a:tabLst/>
              <a:defRPr sz="9500" b="0" i="0" u="none" strike="noStrike" cap="none" spc="0" baseline="0">
                <a:solidFill>
                  <a:srgbClr val="45A7DE"/>
                </a:solidFill>
                <a:uFillTx/>
                <a:latin typeface="+mn-lt"/>
                <a:ea typeface="+mn-ea"/>
                <a:cs typeface="+mn-cs"/>
                <a:sym typeface="Marker Felt"/>
              </a:defRPr>
            </a:lvl1pPr>
            <a:lvl2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2pPr>
            <a:lvl3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3pPr>
            <a:lvl4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4pPr>
            <a:lvl5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5pPr>
            <a:lvl6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6pPr>
            <a:lvl7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7pPr>
            <a:lvl8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8pPr>
            <a:lvl9pPr marL="0" marR="0" indent="0" algn="ctr" defTabSz="584229" rtl="0" latinLnBrk="0">
              <a:lnSpc>
                <a:spcPct val="100000"/>
              </a:lnSpc>
              <a:spcBef>
                <a:spcPts val="0"/>
              </a:spcBef>
              <a:spcAft>
                <a:spcPts val="0"/>
              </a:spcAft>
              <a:buClrTx/>
              <a:buSzTx/>
              <a:buFontTx/>
              <a:buNone/>
              <a:tabLst/>
              <a:defRPr sz="8000" b="0" i="0" u="none" strike="noStrike" cap="none" spc="0" baseline="0">
                <a:solidFill>
                  <a:srgbClr val="45A7DE"/>
                </a:solidFill>
                <a:uFillTx/>
                <a:latin typeface="+mn-lt"/>
                <a:ea typeface="+mn-ea"/>
                <a:cs typeface="+mn-cs"/>
                <a:sym typeface="Marker Felt"/>
              </a:defRPr>
            </a:lvl9pPr>
          </a:lstStyle>
          <a:p>
            <a:pPr algn="l" defTabSz="519963" hangingPunct="1">
              <a:defRPr sz="8455">
                <a:solidFill>
                  <a:srgbClr val="A0978C"/>
                </a:solidFill>
              </a:defRPr>
            </a:pPr>
            <a:r>
              <a:rPr lang="de-DE" sz="4500" b="1" dirty="0">
                <a:solidFill>
                  <a:srgbClr val="A0978C"/>
                </a:solidFill>
              </a:rPr>
              <a:t>Panoramafreiheit und Hausrecht: </a:t>
            </a:r>
          </a:p>
          <a:p>
            <a:pPr algn="l" defTabSz="519963" hangingPunct="1">
              <a:defRPr sz="8455">
                <a:solidFill>
                  <a:srgbClr val="A0978C"/>
                </a:solidFill>
              </a:defRPr>
            </a:pPr>
            <a:r>
              <a:rPr lang="de-DE" sz="4500" dirty="0">
                <a:solidFill>
                  <a:srgbClr val="A0978C"/>
                </a:solidFill>
              </a:rPr>
              <a:t>Sie können im öffentlichen Raum Fotos machen und diese auch veröffentlichen. Wenn Sie jedoch in Gebäuden (bspw. in einem Museum) Fotos aufnehmen, dann können Sie diese Bilder nicht ohne Konsultation des Hausrechts öffentlich machen. Dieses Hausrecht kann wiederum unterschiedliche Bestimmungen enthalten, je nachdem, was auf den Fotos abgebildet wurde.</a:t>
            </a:r>
          </a:p>
        </p:txBody>
      </p:sp>
      <p:sp>
        <p:nvSpPr>
          <p:cNvPr id="4" name="Textfeld 3">
            <a:extLst>
              <a:ext uri="{FF2B5EF4-FFF2-40B4-BE49-F238E27FC236}">
                <a16:creationId xmlns:a16="http://schemas.microsoft.com/office/drawing/2014/main" id="{9696BBA3-0830-966D-D903-F96F7E548A37}"/>
              </a:ext>
            </a:extLst>
          </p:cNvPr>
          <p:cNvSpPr txBox="1"/>
          <p:nvPr/>
        </p:nvSpPr>
        <p:spPr>
          <a:xfrm>
            <a:off x="2484370" y="8233756"/>
            <a:ext cx="12367914" cy="7386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R="17670" algn="l"/>
            <a:r>
              <a:rPr lang="de-AT" sz="1400" b="1" i="0" u="none" strike="noStrike" baseline="0" dirty="0">
                <a:latin typeface="Corbel" panose="020B0503020204020204" pitchFamily="34" charset="0"/>
              </a:rPr>
              <a:t>Quelle: </a:t>
            </a:r>
            <a:br>
              <a:rPr lang="de-AT" sz="1400" b="1" i="0" u="none" strike="noStrike" baseline="0" dirty="0">
                <a:latin typeface="Corbel" panose="020B0503020204020204" pitchFamily="34" charset="0"/>
              </a:rPr>
            </a:br>
            <a:r>
              <a:rPr lang="de-AT" sz="1400" b="0" i="0" u="none" strike="noStrike" baseline="0" dirty="0">
                <a:latin typeface="Corbel" panose="020B0503020204020204" pitchFamily="34" charset="0"/>
              </a:rPr>
              <a:t>Kopp, </a:t>
            </a:r>
            <a:r>
              <a:rPr lang="de-AT" sz="1400" b="0" i="0" u="none" strike="noStrike" baseline="0" dirty="0" err="1">
                <a:latin typeface="Corbel" panose="020B0503020204020204" pitchFamily="34" charset="0"/>
              </a:rPr>
              <a:t>Neuböck</a:t>
            </a:r>
            <a:r>
              <a:rPr lang="de-AT" sz="1400" b="0" i="0" u="none" strike="noStrike" baseline="0" dirty="0">
                <a:latin typeface="Corbel" panose="020B0503020204020204" pitchFamily="34" charset="0"/>
              </a:rPr>
              <a:t>, Zimmermann. (2024) </a:t>
            </a:r>
            <a:r>
              <a:rPr lang="de-AT" sz="1400" b="0" i="0" u="none" strike="noStrike" baseline="0" dirty="0">
                <a:latin typeface="Calibri" panose="020F0502020204030204" pitchFamily="34" charset="0"/>
              </a:rPr>
              <a:t>Leitfaden für die Erstellung von Open Educational Resources. Informationen und praktische Übungen für Hochschulangehörige. </a:t>
            </a:r>
            <a:r>
              <a:rPr lang="de-AT" sz="1400" b="0" i="0" u="none" strike="noStrike" baseline="0" dirty="0">
                <a:solidFill>
                  <a:srgbClr val="0562C1"/>
                </a:solidFill>
                <a:latin typeface="Corbel" panose="020B0503020204020204" pitchFamily="34" charset="0"/>
                <a:hlinkClick r:id="rId2"/>
              </a:rPr>
              <a:t>Leitfaden für die Erstellung von Open Educational Resources. Informationen und praktische Übungen für Hochschulangehörige -</a:t>
            </a:r>
            <a:r>
              <a:rPr lang="de-AT" sz="1400" b="0" i="0" u="none" strike="noStrike" baseline="0" dirty="0" err="1">
                <a:solidFill>
                  <a:srgbClr val="0562C1"/>
                </a:solidFill>
                <a:latin typeface="Corbel" panose="020B0503020204020204" pitchFamily="34" charset="0"/>
                <a:hlinkClick r:id="rId2"/>
              </a:rPr>
              <a:t>edu-sharing</a:t>
            </a:r>
            <a:r>
              <a:rPr lang="de-AT" sz="1400" b="0" i="0" u="none" strike="noStrike" baseline="0" dirty="0">
                <a:solidFill>
                  <a:srgbClr val="0562C1"/>
                </a:solidFill>
                <a:latin typeface="Corbel" panose="020B0503020204020204" pitchFamily="34" charset="0"/>
                <a:hlinkClick r:id="rId2"/>
              </a:rPr>
              <a:t> </a:t>
            </a:r>
            <a:r>
              <a:rPr lang="de-AT" sz="1400" b="0" i="0" u="none" strike="noStrike" baseline="0" dirty="0">
                <a:solidFill>
                  <a:srgbClr val="000000"/>
                </a:solidFill>
                <a:latin typeface="Corbel" panose="020B0503020204020204" pitchFamily="34" charset="0"/>
              </a:rPr>
              <a:t>(uni-graz.at)</a:t>
            </a:r>
            <a:endParaRPr lang="de-AT" sz="1400" dirty="0"/>
          </a:p>
        </p:txBody>
      </p:sp>
      <p:sp>
        <p:nvSpPr>
          <p:cNvPr id="5" name="01">
            <a:extLst>
              <a:ext uri="{FF2B5EF4-FFF2-40B4-BE49-F238E27FC236}">
                <a16:creationId xmlns:a16="http://schemas.microsoft.com/office/drawing/2014/main" id="{01CB95FD-D138-16A8-C903-5886B0FEB516}"/>
              </a:ext>
            </a:extLst>
          </p:cNvPr>
          <p:cNvSpPr txBox="1">
            <a:spLocks noGrp="1"/>
          </p:cNvSpPr>
          <p:nvPr>
            <p:ph type="sldNum" sz="quarter" idx="2"/>
          </p:nvPr>
        </p:nvSpPr>
        <p:spPr>
          <a:xfrm>
            <a:off x="1693385" y="9089062"/>
            <a:ext cx="5492419" cy="379591"/>
          </a:xfrm>
          <a:prstGeom prst="rect">
            <a:avLst/>
          </a:prstGeom>
          <a:ln w="12700">
            <a:miter lim="400000"/>
          </a:ln>
        </p:spPr>
        <p:txBody>
          <a:bodyPr wrap="square" lIns="50800" tIns="50800" rIns="50800" bIns="50800">
            <a:spAutoFit/>
          </a:bodyPr>
          <a:lstStyle>
            <a:lvl1pPr>
              <a:defRPr sz="1800">
                <a:solidFill>
                  <a:srgbClr val="868686"/>
                </a:solidFill>
              </a:defRPr>
            </a:lvl1pPr>
          </a:lstStyle>
          <a:p>
            <a:r>
              <a:rPr lang="de-AT" dirty="0"/>
              <a:t>Stefan Pasterk: Copyright und Lizenzmodelle - Workshop</a:t>
            </a:r>
            <a:endParaRPr dirty="0"/>
          </a:p>
        </p:txBody>
      </p:sp>
    </p:spTree>
    <p:extLst>
      <p:ext uri="{BB962C8B-B14F-4D97-AF65-F5344CB8AC3E}">
        <p14:creationId xmlns:p14="http://schemas.microsoft.com/office/powerpoint/2010/main" val="211769927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theme/theme1.xml><?xml version="1.0" encoding="utf-8"?>
<a:theme xmlns:a="http://schemas.openxmlformats.org/drawingml/2006/main" name="GraphPaper">
  <a:themeElements>
    <a:clrScheme name="GraphPaper">
      <a:dk1>
        <a:srgbClr val="008585"/>
      </a:dk1>
      <a:lt1>
        <a:srgbClr val="858585"/>
      </a:lt1>
      <a:dk2>
        <a:srgbClr val="5A554C"/>
      </a:dk2>
      <a:lt2>
        <a:srgbClr val="D8D7D7"/>
      </a:lt2>
      <a:accent1>
        <a:srgbClr val="3E93D7"/>
      </a:accent1>
      <a:accent2>
        <a:srgbClr val="67AB3C"/>
      </a:accent2>
      <a:accent3>
        <a:srgbClr val="D5A530"/>
      </a:accent3>
      <a:accent4>
        <a:srgbClr val="E17B2E"/>
      </a:accent4>
      <a:accent5>
        <a:srgbClr val="CC487C"/>
      </a:accent5>
      <a:accent6>
        <a:srgbClr val="4D45AC"/>
      </a:accent6>
      <a:hlink>
        <a:srgbClr val="0000FF"/>
      </a:hlink>
      <a:folHlink>
        <a:srgbClr val="FF00FF"/>
      </a:folHlink>
    </a:clrScheme>
    <a:fontScheme name="GraphPaper">
      <a:majorFont>
        <a:latin typeface="Marker Felt"/>
        <a:ea typeface="Marker Felt"/>
        <a:cs typeface="Marker Felt"/>
      </a:majorFont>
      <a:minorFont>
        <a:latin typeface="Marker Felt"/>
        <a:ea typeface="Marker Felt"/>
        <a:cs typeface="Marker Felt"/>
      </a:minorFont>
    </a:fontScheme>
    <a:fmtScheme name="GraphPape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313507"/>
            <a:satOff val="34334"/>
            <a:lumOff val="-8266"/>
            <a:alpha val="62000"/>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FFFFFF"/>
            </a:solidFill>
            <a:effectLst/>
            <a:uFillTx/>
            <a:latin typeface="+mn-lt"/>
            <a:ea typeface="+mn-ea"/>
            <a:cs typeface="+mn-cs"/>
            <a:sym typeface="Marker Fel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5B1D4"/>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4000" b="0" i="0" u="none" strike="noStrike" cap="none" spc="0" normalizeH="0" baseline="0">
            <a:ln>
              <a:noFill/>
            </a:ln>
            <a:solidFill>
              <a:srgbClr val="858585"/>
            </a:solidFill>
            <a:effectLst/>
            <a:uFillTx/>
            <a:latin typeface="+mn-lt"/>
            <a:ea typeface="+mn-ea"/>
            <a:cs typeface="+mn-cs"/>
            <a:sym typeface="Marker Fel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GraphPaper">
  <a:themeElements>
    <a:clrScheme name="GraphPaper">
      <a:dk1>
        <a:srgbClr val="000000"/>
      </a:dk1>
      <a:lt1>
        <a:srgbClr val="FFFFFF"/>
      </a:lt1>
      <a:dk2>
        <a:srgbClr val="5A554C"/>
      </a:dk2>
      <a:lt2>
        <a:srgbClr val="D8D7D7"/>
      </a:lt2>
      <a:accent1>
        <a:srgbClr val="3E93D7"/>
      </a:accent1>
      <a:accent2>
        <a:srgbClr val="67AB3C"/>
      </a:accent2>
      <a:accent3>
        <a:srgbClr val="D5A530"/>
      </a:accent3>
      <a:accent4>
        <a:srgbClr val="E17B2E"/>
      </a:accent4>
      <a:accent5>
        <a:srgbClr val="CC487C"/>
      </a:accent5>
      <a:accent6>
        <a:srgbClr val="4D45AC"/>
      </a:accent6>
      <a:hlink>
        <a:srgbClr val="0000FF"/>
      </a:hlink>
      <a:folHlink>
        <a:srgbClr val="FF00FF"/>
      </a:folHlink>
    </a:clrScheme>
    <a:fontScheme name="GraphPaper">
      <a:majorFont>
        <a:latin typeface="Marker Felt"/>
        <a:ea typeface="Marker Felt"/>
        <a:cs typeface="Marker Felt"/>
      </a:majorFont>
      <a:minorFont>
        <a:latin typeface="Marker Felt"/>
        <a:ea typeface="Marker Felt"/>
        <a:cs typeface="Marker Felt"/>
      </a:minorFont>
    </a:fontScheme>
    <a:fmtScheme name="GraphPape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313507"/>
            <a:satOff val="34334"/>
            <a:lumOff val="-8266"/>
            <a:alpha val="62000"/>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FFFFFF"/>
            </a:solidFill>
            <a:effectLst/>
            <a:uFillTx/>
            <a:latin typeface="+mn-lt"/>
            <a:ea typeface="+mn-ea"/>
            <a:cs typeface="+mn-cs"/>
            <a:sym typeface="Marker Fel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5B1D4"/>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4000" b="0" i="0" u="none" strike="noStrike" cap="none" spc="0" normalizeH="0" baseline="0">
            <a:ln>
              <a:noFill/>
            </a:ln>
            <a:solidFill>
              <a:srgbClr val="858585"/>
            </a:solidFill>
            <a:effectLst/>
            <a:uFillTx/>
            <a:latin typeface="+mn-lt"/>
            <a:ea typeface="+mn-ea"/>
            <a:cs typeface="+mn-cs"/>
            <a:sym typeface="Marker Fel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2698</Words>
  <Application>Microsoft Office PowerPoint</Application>
  <PresentationFormat>Benutzerdefiniert</PresentationFormat>
  <Paragraphs>174</Paragraphs>
  <Slides>29</Slides>
  <Notes>6</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29</vt:i4>
      </vt:variant>
    </vt:vector>
  </HeadingPairs>
  <TitlesOfParts>
    <vt:vector size="37" baseType="lpstr">
      <vt:lpstr>Arial</vt:lpstr>
      <vt:lpstr>Bahnschrift</vt:lpstr>
      <vt:lpstr>Calibri</vt:lpstr>
      <vt:lpstr>Corbel</vt:lpstr>
      <vt:lpstr>Helvetica Neue</vt:lpstr>
      <vt:lpstr>Marker Felt</vt:lpstr>
      <vt:lpstr>Wingdings</vt:lpstr>
      <vt:lpstr>GraphPaper</vt:lpstr>
      <vt:lpstr>Copyright und Lizenzmodelle</vt:lpstr>
      <vt:lpstr>Grundprinzipien des österreichischen Urheberrechtsgesetzes (UrhG)</vt:lpstr>
      <vt:lpstr>Grundprinzipien des österreichischen Urheberrechtsgesetzes (UrhG)</vt:lpstr>
      <vt:lpstr>Grundprinzipien des österreichischen Urheberrechtsgesetzes (UrhG)</vt:lpstr>
      <vt:lpstr>Freie Werknutzung</vt:lpstr>
      <vt:lpstr>Digitale Nutzung in Unterricht und Lehre</vt:lpstr>
      <vt:lpstr>Digitale Nutzung in Unterricht und Lehre</vt:lpstr>
      <vt:lpstr>Digitale Nutzung in Unterricht und Lehre</vt:lpstr>
      <vt:lpstr>Nutzung von Bildern</vt:lpstr>
      <vt:lpstr>Nutzung von Bildern</vt:lpstr>
      <vt:lpstr>Nutzung von Bildern</vt:lpstr>
      <vt:lpstr>Fragen</vt:lpstr>
      <vt:lpstr>Fragen</vt:lpstr>
      <vt:lpstr>Fragen</vt:lpstr>
      <vt:lpstr>Fragen</vt:lpstr>
      <vt:lpstr>Lizenzmodelle</vt:lpstr>
      <vt:lpstr>Freie Lizenzierung</vt:lpstr>
      <vt:lpstr>Freie Lizenzierung</vt:lpstr>
      <vt:lpstr>Freie Lizenzierung</vt:lpstr>
      <vt:lpstr>Freie Lizenzierung</vt:lpstr>
      <vt:lpstr>Verschiedene CC-Lizenzen</vt:lpstr>
      <vt:lpstr>Verschiedene CC-Lizenzen</vt:lpstr>
      <vt:lpstr>Verschiedene CC-Lizenzen</vt:lpstr>
      <vt:lpstr>Verschiedene  CC-Lizenzen</vt:lpstr>
      <vt:lpstr>Public Domain</vt:lpstr>
      <vt:lpstr>Public Domain</vt:lpstr>
      <vt:lpstr>Fragen</vt:lpstr>
      <vt:lpstr>Fragen</vt:lpstr>
      <vt:lpstr>Fragen?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Suchen mit Suchmaschinen</dc:title>
  <cp:lastModifiedBy>Pasterk, Stefan</cp:lastModifiedBy>
  <cp:revision>29</cp:revision>
  <dcterms:modified xsi:type="dcterms:W3CDTF">2025-04-11T12:06:12Z</dcterms:modified>
</cp:coreProperties>
</file>